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8" r:id="rId2"/>
    <p:sldId id="275" r:id="rId3"/>
    <p:sldId id="276" r:id="rId4"/>
    <p:sldId id="285" r:id="rId5"/>
    <p:sldId id="282" r:id="rId6"/>
    <p:sldId id="273" r:id="rId7"/>
    <p:sldId id="272" r:id="rId8"/>
    <p:sldId id="286" r:id="rId9"/>
    <p:sldId id="277" r:id="rId10"/>
    <p:sldId id="263" r:id="rId11"/>
    <p:sldId id="257" r:id="rId12"/>
    <p:sldId id="262" r:id="rId13"/>
    <p:sldId id="268" r:id="rId14"/>
    <p:sldId id="269" r:id="rId15"/>
    <p:sldId id="278" r:id="rId16"/>
    <p:sldId id="271" r:id="rId17"/>
    <p:sldId id="287" r:id="rId18"/>
    <p:sldId id="284" r:id="rId19"/>
    <p:sldId id="281" r:id="rId20"/>
    <p:sldId id="265" r:id="rId21"/>
    <p:sldId id="267" r:id="rId22"/>
    <p:sldId id="279" r:id="rId23"/>
    <p:sldId id="261" r:id="rId24"/>
    <p:sldId id="264" r:id="rId25"/>
    <p:sldId id="274" r:id="rId26"/>
    <p:sldId id="280" r:id="rId27"/>
    <p:sldId id="270" r:id="rId28"/>
    <p:sldId id="259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5269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119" userDrawn="1">
          <p15:clr>
            <a:srgbClr val="A4A3A4"/>
          </p15:clr>
        </p15:guide>
        <p15:guide id="6" orient="horz" pos="1593" userDrawn="1">
          <p15:clr>
            <a:srgbClr val="A4A3A4"/>
          </p15:clr>
        </p15:guide>
        <p15:guide id="7" orient="horz" pos="3022" userDrawn="1">
          <p15:clr>
            <a:srgbClr val="A4A3A4"/>
          </p15:clr>
        </p15:guide>
        <p15:guide id="8" orient="horz" pos="11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伟崇 张伟崇" initials="张伟崇" lastIdx="1" clrIdx="0">
    <p:extLst>
      <p:ext uri="{19B8F6BF-5375-455C-9EA6-DF929625EA0E}">
        <p15:presenceInfo xmlns:p15="http://schemas.microsoft.com/office/powerpoint/2012/main" userId="c2d7aab20fe409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3F"/>
    <a:srgbClr val="39BE0A"/>
    <a:srgbClr val="E2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6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210" y="72"/>
      </p:cViewPr>
      <p:guideLst>
        <p:guide orient="horz" pos="368"/>
        <p:guide pos="5269"/>
        <p:guide pos="7242"/>
        <p:guide orient="horz" pos="119"/>
        <p:guide orient="horz" pos="1593"/>
        <p:guide orient="horz" pos="3022"/>
        <p:guide orient="horz" pos="11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2D-41B6-83BB-FCE5276E794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2D-41B6-83BB-FCE5276E794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2D-41B6-83BB-FCE5276E79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系列1</c:v>
                </c:pt>
                <c:pt idx="1">
                  <c:v>系列2</c:v>
                </c:pt>
                <c:pt idx="2">
                  <c:v>系列3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2D-41B6-83BB-FCE5276E79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605028105142696"/>
          <c:y val="0.29431125632933869"/>
          <c:w val="0.26421649065521458"/>
          <c:h val="0.463372155369849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软雅黑 Light" panose="020B0502040204020203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总支出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  <c:pt idx="3">
                  <c:v>2018年</c:v>
                </c:pt>
                <c:pt idx="4">
                  <c:v>2019年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25</c:v>
                </c:pt>
                <c:pt idx="2">
                  <c:v>30</c:v>
                </c:pt>
                <c:pt idx="3">
                  <c:v>35</c:v>
                </c:pt>
                <c:pt idx="4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FD-425D-8C86-79494C9EC0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总收入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  <c:pt idx="3">
                  <c:v>2018年</c:v>
                </c:pt>
                <c:pt idx="4">
                  <c:v>2019年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30</c:v>
                </c:pt>
                <c:pt idx="1">
                  <c:v>35</c:v>
                </c:pt>
                <c:pt idx="2">
                  <c:v>45</c:v>
                </c:pt>
                <c:pt idx="3">
                  <c:v>80</c:v>
                </c:pt>
                <c:pt idx="4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FD-425D-8C86-79494C9EC0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58178624"/>
        <c:axId val="858178952"/>
      </c:barChart>
      <c:catAx>
        <c:axId val="85817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8178952"/>
        <c:crosses val="autoZero"/>
        <c:auto val="1"/>
        <c:lblAlgn val="ctr"/>
        <c:lblOffset val="100"/>
        <c:noMultiLvlLbl val="0"/>
      </c:catAx>
      <c:valAx>
        <c:axId val="858178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58178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329C53-F758-438A-B826-9DFE283ACFE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70AC4F-3A97-44D0-814A-18609F2C94C9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+mj-ea"/>
              <a:ea typeface="+mj-ea"/>
            </a:rPr>
            <a:t>在这里输入你的小标题</a:t>
          </a:r>
        </a:p>
      </dgm:t>
    </dgm:pt>
    <dgm:pt modelId="{91618673-A569-4CE5-94E5-B7001D0562B4}" type="parTrans" cxnId="{8DC54563-6326-4E69-881D-080A9246D740}">
      <dgm:prSet/>
      <dgm:spPr/>
      <dgm:t>
        <a:bodyPr/>
        <a:lstStyle/>
        <a:p>
          <a:endParaRPr lang="zh-CN" altLang="en-US"/>
        </a:p>
      </dgm:t>
    </dgm:pt>
    <dgm:pt modelId="{3E66F815-B1C6-424C-80DA-2903B19D4B8D}" type="sibTrans" cxnId="{8DC54563-6326-4E69-881D-080A9246D740}">
      <dgm:prSet/>
      <dgm:spPr/>
      <dgm:t>
        <a:bodyPr/>
        <a:lstStyle/>
        <a:p>
          <a:endParaRPr lang="zh-CN" altLang="en-US"/>
        </a:p>
      </dgm:t>
    </dgm:pt>
    <dgm:pt modelId="{369D6D76-86E0-46C2-A946-5B8304454519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rPr>
            <a:t>请在这里输入你的正文内容，请在这里输入你的正文内容</a:t>
          </a:r>
          <a:endParaRPr lang="zh-CN" sz="1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4185535-5DF8-4249-8FF9-8A31587F98F8}" type="parTrans" cxnId="{22DC70E5-4C6B-4383-8A88-CE97C5CC17AA}">
      <dgm:prSet/>
      <dgm:spPr/>
      <dgm:t>
        <a:bodyPr/>
        <a:lstStyle/>
        <a:p>
          <a:endParaRPr lang="zh-CN" altLang="en-US"/>
        </a:p>
      </dgm:t>
    </dgm:pt>
    <dgm:pt modelId="{2AC470BF-A2B3-425F-B087-A059803958AD}" type="sibTrans" cxnId="{22DC70E5-4C6B-4383-8A88-CE97C5CC17AA}">
      <dgm:prSet/>
      <dgm:spPr/>
      <dgm:t>
        <a:bodyPr/>
        <a:lstStyle/>
        <a:p>
          <a:endParaRPr lang="zh-CN" altLang="en-US"/>
        </a:p>
      </dgm:t>
    </dgm:pt>
    <dgm:pt modelId="{7E400E52-497F-4537-8ACD-5426106BF674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+mj-ea"/>
              <a:ea typeface="+mj-ea"/>
            </a:rPr>
            <a:t>在这里输入你的小标题</a:t>
          </a:r>
        </a:p>
      </dgm:t>
    </dgm:pt>
    <dgm:pt modelId="{6AC11269-A178-45F8-80AF-D01737F76FA2}" type="parTrans" cxnId="{759EECCB-3E28-40B4-964D-A68E7509A6BA}">
      <dgm:prSet/>
      <dgm:spPr/>
      <dgm:t>
        <a:bodyPr/>
        <a:lstStyle/>
        <a:p>
          <a:endParaRPr lang="zh-CN" altLang="en-US"/>
        </a:p>
      </dgm:t>
    </dgm:pt>
    <dgm:pt modelId="{AB561F02-06A3-4B57-BA82-874D825E43E5}" type="sibTrans" cxnId="{759EECCB-3E28-40B4-964D-A68E7509A6BA}">
      <dgm:prSet/>
      <dgm:spPr/>
      <dgm:t>
        <a:bodyPr/>
        <a:lstStyle/>
        <a:p>
          <a:endParaRPr lang="zh-CN" altLang="en-US"/>
        </a:p>
      </dgm:t>
    </dgm:pt>
    <dgm:pt modelId="{8CA38940-30D0-4F88-8CA0-9B249FFDE890}">
      <dgm:prSet custT="1"/>
      <dgm:spPr>
        <a:noFill/>
        <a:ln>
          <a:solidFill>
            <a:schemeClr val="accent2"/>
          </a:solidFill>
        </a:ln>
      </dgm:spPr>
      <dgm:t>
        <a:bodyPr/>
        <a:lstStyle/>
        <a:p>
          <a:r>
            <a: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rPr>
            <a:t>请在这里输入你的正文内容，请在这里输入你的正文内容</a:t>
          </a:r>
        </a:p>
      </dgm:t>
    </dgm:pt>
    <dgm:pt modelId="{D079E238-259F-453C-BF4C-86BDEF5A2744}" type="parTrans" cxnId="{43F65170-94C3-45CE-97AB-0F1E4A4B8DFE}">
      <dgm:prSet/>
      <dgm:spPr/>
      <dgm:t>
        <a:bodyPr/>
        <a:lstStyle/>
        <a:p>
          <a:endParaRPr lang="zh-CN" altLang="en-US"/>
        </a:p>
      </dgm:t>
    </dgm:pt>
    <dgm:pt modelId="{1E5BF790-5882-467E-A5A8-B14F1F54A867}" type="sibTrans" cxnId="{43F65170-94C3-45CE-97AB-0F1E4A4B8DFE}">
      <dgm:prSet/>
      <dgm:spPr/>
      <dgm:t>
        <a:bodyPr/>
        <a:lstStyle/>
        <a:p>
          <a:endParaRPr lang="zh-CN" altLang="en-US"/>
        </a:p>
      </dgm:t>
    </dgm:pt>
    <dgm:pt modelId="{D78A5CAC-4DF2-4508-B355-3309B64CFDAA}">
      <dgm:prSet custT="1"/>
      <dgm:spPr>
        <a:solidFill>
          <a:schemeClr val="accent3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+mj-ea"/>
              <a:ea typeface="+mj-ea"/>
            </a:rPr>
            <a:t>在这里输入你的小标题</a:t>
          </a:r>
        </a:p>
      </dgm:t>
    </dgm:pt>
    <dgm:pt modelId="{4686BE85-0E92-4B62-9989-AE65623A36E6}" type="parTrans" cxnId="{2F6889CC-E4CE-4C04-B5FD-3A8FFB4CE567}">
      <dgm:prSet/>
      <dgm:spPr/>
      <dgm:t>
        <a:bodyPr/>
        <a:lstStyle/>
        <a:p>
          <a:endParaRPr lang="zh-CN" altLang="en-US"/>
        </a:p>
      </dgm:t>
    </dgm:pt>
    <dgm:pt modelId="{AB573C7C-8ED5-42CB-A32C-CFD8E49A746F}" type="sibTrans" cxnId="{2F6889CC-E4CE-4C04-B5FD-3A8FFB4CE567}">
      <dgm:prSet/>
      <dgm:spPr/>
      <dgm:t>
        <a:bodyPr/>
        <a:lstStyle/>
        <a:p>
          <a:endParaRPr lang="zh-CN" altLang="en-US"/>
        </a:p>
      </dgm:t>
    </dgm:pt>
    <dgm:pt modelId="{BC126A4F-0259-43F3-A7D5-72B994B409DB}">
      <dgm:prSet custT="1"/>
      <dgm:spPr>
        <a:noFill/>
        <a:ln>
          <a:solidFill>
            <a:schemeClr val="accent3"/>
          </a:solidFill>
        </a:ln>
      </dgm:spPr>
      <dgm:t>
        <a:bodyPr/>
        <a:lstStyle/>
        <a:p>
          <a:r>
            <a: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rPr>
            <a:t>请在这里输入你的正文内容，请在这里输入你的正文内容</a:t>
          </a:r>
        </a:p>
      </dgm:t>
    </dgm:pt>
    <dgm:pt modelId="{26CC5B22-5682-4639-BFAA-543CCBE3E987}" type="parTrans" cxnId="{3470154F-549E-44E1-ACA3-965069CB16DB}">
      <dgm:prSet/>
      <dgm:spPr/>
      <dgm:t>
        <a:bodyPr/>
        <a:lstStyle/>
        <a:p>
          <a:endParaRPr lang="zh-CN" altLang="en-US"/>
        </a:p>
      </dgm:t>
    </dgm:pt>
    <dgm:pt modelId="{681285F6-91D0-4B08-89C1-AC56BA43B9A1}" type="sibTrans" cxnId="{3470154F-549E-44E1-ACA3-965069CB16DB}">
      <dgm:prSet/>
      <dgm:spPr/>
      <dgm:t>
        <a:bodyPr/>
        <a:lstStyle/>
        <a:p>
          <a:endParaRPr lang="zh-CN" altLang="en-US"/>
        </a:p>
      </dgm:t>
    </dgm:pt>
    <dgm:pt modelId="{BA2C35E8-D5B3-4C43-83B2-6B323E9889F1}">
      <dgm:prSet custT="1"/>
      <dgm:spPr>
        <a:noFill/>
        <a:ln>
          <a:solidFill>
            <a:schemeClr val="accent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180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cs typeface="宋体" panose="02010600030101010101" pitchFamily="2" charset="-122"/>
            </a:rPr>
            <a:t>请在这里输入你的正文内容，</a:t>
          </a:r>
          <a:r>
            <a:rPr lang="zh-CN" alt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请在这里输入你的正文内容</a:t>
          </a:r>
          <a:endParaRPr lang="zh-CN" sz="1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7FC513B-91DD-4223-8B8A-D98D4B5FA1F1}" type="parTrans" cxnId="{A1F864FF-A66C-4146-9564-657612D0C39D}">
      <dgm:prSet/>
      <dgm:spPr/>
      <dgm:t>
        <a:bodyPr/>
        <a:lstStyle/>
        <a:p>
          <a:endParaRPr lang="zh-CN" altLang="en-US"/>
        </a:p>
      </dgm:t>
    </dgm:pt>
    <dgm:pt modelId="{0C04C1B6-5C46-4ED1-922C-15164EA7A475}" type="sibTrans" cxnId="{A1F864FF-A66C-4146-9564-657612D0C39D}">
      <dgm:prSet/>
      <dgm:spPr/>
      <dgm:t>
        <a:bodyPr/>
        <a:lstStyle/>
        <a:p>
          <a:endParaRPr lang="zh-CN" altLang="en-US"/>
        </a:p>
      </dgm:t>
    </dgm:pt>
    <dgm:pt modelId="{5A152E23-52E2-47CE-A8F1-8B35BD4BE5F6}">
      <dgm:prSet custT="1"/>
      <dgm:spPr>
        <a:noFill/>
        <a:ln>
          <a:solidFill>
            <a:schemeClr val="accent2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180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cs typeface="宋体" panose="02010600030101010101" pitchFamily="2" charset="-122"/>
            </a:rPr>
            <a:t>请在这里输入你的正文内容，</a:t>
          </a:r>
          <a:r>
            <a:rPr lang="zh-CN" alt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请在这里输入你的正文内容</a:t>
          </a:r>
          <a:endParaRPr lang="zh-CN" altLang="en-US" sz="1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B078896-C2F5-44B3-ACA8-90D6CC047F33}" type="parTrans" cxnId="{510C14E8-7890-4199-B078-D330DB423C2D}">
      <dgm:prSet/>
      <dgm:spPr/>
      <dgm:t>
        <a:bodyPr/>
        <a:lstStyle/>
        <a:p>
          <a:endParaRPr lang="zh-CN" altLang="en-US"/>
        </a:p>
      </dgm:t>
    </dgm:pt>
    <dgm:pt modelId="{EF6D701A-7E67-4289-BAFF-951AB4B461D8}" type="sibTrans" cxnId="{510C14E8-7890-4199-B078-D330DB423C2D}">
      <dgm:prSet/>
      <dgm:spPr/>
      <dgm:t>
        <a:bodyPr/>
        <a:lstStyle/>
        <a:p>
          <a:endParaRPr lang="zh-CN" altLang="en-US"/>
        </a:p>
      </dgm:t>
    </dgm:pt>
    <dgm:pt modelId="{AD8ED559-2421-4E08-9316-90195AFF6EFE}">
      <dgm:prSet custT="1"/>
      <dgm:spPr>
        <a:noFill/>
        <a:ln>
          <a:solidFill>
            <a:schemeClr val="accent3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180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cs typeface="宋体" panose="02010600030101010101" pitchFamily="2" charset="-122"/>
            </a:rPr>
            <a:t>请在这里输入你的正文内容，</a:t>
          </a:r>
          <a:r>
            <a:rPr lang="zh-CN" alt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请在这里输入你的正文内容</a:t>
          </a:r>
          <a:endParaRPr lang="zh-CN" altLang="en-US" sz="1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07B2D15-94F1-485A-A838-049BF8C21CBB}" type="parTrans" cxnId="{83097F78-9340-48C3-8198-A9704B9EDED3}">
      <dgm:prSet/>
      <dgm:spPr/>
      <dgm:t>
        <a:bodyPr/>
        <a:lstStyle/>
        <a:p>
          <a:endParaRPr lang="zh-CN" altLang="en-US"/>
        </a:p>
      </dgm:t>
    </dgm:pt>
    <dgm:pt modelId="{9DCDA12A-5534-4D6F-A5C1-2B4727EC40B5}" type="sibTrans" cxnId="{83097F78-9340-48C3-8198-A9704B9EDED3}">
      <dgm:prSet/>
      <dgm:spPr/>
      <dgm:t>
        <a:bodyPr/>
        <a:lstStyle/>
        <a:p>
          <a:endParaRPr lang="zh-CN" altLang="en-US"/>
        </a:p>
      </dgm:t>
    </dgm:pt>
    <dgm:pt modelId="{95546C47-F317-45A0-80DF-D40B06E813B1}" type="pres">
      <dgm:prSet presAssocID="{3B329C53-F758-438A-B826-9DFE283ACFE3}" presName="linear" presStyleCnt="0">
        <dgm:presLayoutVars>
          <dgm:dir/>
          <dgm:animLvl val="lvl"/>
          <dgm:resizeHandles val="exact"/>
        </dgm:presLayoutVars>
      </dgm:prSet>
      <dgm:spPr/>
    </dgm:pt>
    <dgm:pt modelId="{87AF832F-AAED-4213-8ADB-E92361BE9DEC}" type="pres">
      <dgm:prSet presAssocID="{1170AC4F-3A97-44D0-814A-18609F2C94C9}" presName="parentLin" presStyleCnt="0"/>
      <dgm:spPr/>
    </dgm:pt>
    <dgm:pt modelId="{B57EFA26-6F54-431E-B4E5-75ACF383677E}" type="pres">
      <dgm:prSet presAssocID="{1170AC4F-3A97-44D0-814A-18609F2C94C9}" presName="parentLeftMargin" presStyleLbl="node1" presStyleIdx="0" presStyleCnt="3"/>
      <dgm:spPr/>
    </dgm:pt>
    <dgm:pt modelId="{1C6D9870-65C6-4EAD-AC94-F81BD1D6D615}" type="pres">
      <dgm:prSet presAssocID="{1170AC4F-3A97-44D0-814A-18609F2C94C9}" presName="parentText" presStyleLbl="node1" presStyleIdx="0" presStyleCnt="3" custScaleX="54492">
        <dgm:presLayoutVars>
          <dgm:chMax val="0"/>
          <dgm:bulletEnabled val="1"/>
        </dgm:presLayoutVars>
      </dgm:prSet>
      <dgm:spPr/>
    </dgm:pt>
    <dgm:pt modelId="{564F6BA0-D323-4972-8405-1BB2FB202D13}" type="pres">
      <dgm:prSet presAssocID="{1170AC4F-3A97-44D0-814A-18609F2C94C9}" presName="negativeSpace" presStyleCnt="0"/>
      <dgm:spPr/>
    </dgm:pt>
    <dgm:pt modelId="{D98D5D77-4229-4B41-B1FE-DBBE456BD30D}" type="pres">
      <dgm:prSet presAssocID="{1170AC4F-3A97-44D0-814A-18609F2C94C9}" presName="childText" presStyleLbl="conFgAcc1" presStyleIdx="0" presStyleCnt="3">
        <dgm:presLayoutVars>
          <dgm:bulletEnabled val="1"/>
        </dgm:presLayoutVars>
      </dgm:prSet>
      <dgm:spPr/>
    </dgm:pt>
    <dgm:pt modelId="{1CECA69E-0280-4ADD-A121-1DF25C430473}" type="pres">
      <dgm:prSet presAssocID="{3E66F815-B1C6-424C-80DA-2903B19D4B8D}" presName="spaceBetweenRectangles" presStyleCnt="0"/>
      <dgm:spPr/>
    </dgm:pt>
    <dgm:pt modelId="{05EAC6F1-A2EE-4E5D-93B0-6BF7582885B6}" type="pres">
      <dgm:prSet presAssocID="{7E400E52-497F-4537-8ACD-5426106BF674}" presName="parentLin" presStyleCnt="0"/>
      <dgm:spPr/>
    </dgm:pt>
    <dgm:pt modelId="{C2CA5F64-F33F-4775-A2ED-9C1EF335F3A1}" type="pres">
      <dgm:prSet presAssocID="{7E400E52-497F-4537-8ACD-5426106BF674}" presName="parentLeftMargin" presStyleLbl="node1" presStyleIdx="0" presStyleCnt="3"/>
      <dgm:spPr/>
    </dgm:pt>
    <dgm:pt modelId="{52651F60-CA1A-4A91-82E1-6481959037AE}" type="pres">
      <dgm:prSet presAssocID="{7E400E52-497F-4537-8ACD-5426106BF674}" presName="parentText" presStyleLbl="node1" presStyleIdx="1" presStyleCnt="3" custScaleX="54492">
        <dgm:presLayoutVars>
          <dgm:chMax val="0"/>
          <dgm:bulletEnabled val="1"/>
        </dgm:presLayoutVars>
      </dgm:prSet>
      <dgm:spPr/>
    </dgm:pt>
    <dgm:pt modelId="{8CDC6443-B5D2-4F2B-B9D5-9316399F8F28}" type="pres">
      <dgm:prSet presAssocID="{7E400E52-497F-4537-8ACD-5426106BF674}" presName="negativeSpace" presStyleCnt="0"/>
      <dgm:spPr/>
    </dgm:pt>
    <dgm:pt modelId="{F0A57465-5EB4-41F0-B6CF-11971FA18F89}" type="pres">
      <dgm:prSet presAssocID="{7E400E52-497F-4537-8ACD-5426106BF674}" presName="childText" presStyleLbl="conFgAcc1" presStyleIdx="1" presStyleCnt="3">
        <dgm:presLayoutVars>
          <dgm:bulletEnabled val="1"/>
        </dgm:presLayoutVars>
      </dgm:prSet>
      <dgm:spPr/>
    </dgm:pt>
    <dgm:pt modelId="{F6036194-2D11-4A47-B707-3BB6D12C0CC8}" type="pres">
      <dgm:prSet presAssocID="{AB561F02-06A3-4B57-BA82-874D825E43E5}" presName="spaceBetweenRectangles" presStyleCnt="0"/>
      <dgm:spPr/>
    </dgm:pt>
    <dgm:pt modelId="{3406AEFE-8FE7-4773-9488-DF6C9B9045D1}" type="pres">
      <dgm:prSet presAssocID="{D78A5CAC-4DF2-4508-B355-3309B64CFDAA}" presName="parentLin" presStyleCnt="0"/>
      <dgm:spPr/>
    </dgm:pt>
    <dgm:pt modelId="{B637A3C3-A3C6-4C92-8431-1340EAF49AA6}" type="pres">
      <dgm:prSet presAssocID="{D78A5CAC-4DF2-4508-B355-3309B64CFDAA}" presName="parentLeftMargin" presStyleLbl="node1" presStyleIdx="1" presStyleCnt="3"/>
      <dgm:spPr/>
    </dgm:pt>
    <dgm:pt modelId="{2CE3330C-99E8-466C-BC47-E580E6BE62DB}" type="pres">
      <dgm:prSet presAssocID="{D78A5CAC-4DF2-4508-B355-3309B64CFDAA}" presName="parentText" presStyleLbl="node1" presStyleIdx="2" presStyleCnt="3" custScaleX="54492">
        <dgm:presLayoutVars>
          <dgm:chMax val="0"/>
          <dgm:bulletEnabled val="1"/>
        </dgm:presLayoutVars>
      </dgm:prSet>
      <dgm:spPr/>
    </dgm:pt>
    <dgm:pt modelId="{DD7BE83E-D2A0-4C97-8029-5E0E5500365F}" type="pres">
      <dgm:prSet presAssocID="{D78A5CAC-4DF2-4508-B355-3309B64CFDAA}" presName="negativeSpace" presStyleCnt="0"/>
      <dgm:spPr/>
    </dgm:pt>
    <dgm:pt modelId="{C5762357-72C6-4656-9075-FC39B1EBEBA2}" type="pres">
      <dgm:prSet presAssocID="{D78A5CAC-4DF2-4508-B355-3309B64CFDA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75ED301-C40A-44AD-8F22-9FADFF428298}" type="presOf" srcId="{7E400E52-497F-4537-8ACD-5426106BF674}" destId="{C2CA5F64-F33F-4775-A2ED-9C1EF335F3A1}" srcOrd="0" destOrd="0" presId="urn:microsoft.com/office/officeart/2005/8/layout/list1"/>
    <dgm:cxn modelId="{8CE74A10-6A61-4DB2-9C5C-2AC06445EEFA}" type="presOf" srcId="{1170AC4F-3A97-44D0-814A-18609F2C94C9}" destId="{1C6D9870-65C6-4EAD-AC94-F81BD1D6D615}" srcOrd="1" destOrd="0" presId="urn:microsoft.com/office/officeart/2005/8/layout/list1"/>
    <dgm:cxn modelId="{B268932A-F587-4A65-9B8E-94E6358F32E4}" type="presOf" srcId="{3B329C53-F758-438A-B826-9DFE283ACFE3}" destId="{95546C47-F317-45A0-80DF-D40B06E813B1}" srcOrd="0" destOrd="0" presId="urn:microsoft.com/office/officeart/2005/8/layout/list1"/>
    <dgm:cxn modelId="{CF47CC2C-76C8-4219-A86B-ADA1B1C29633}" type="presOf" srcId="{AD8ED559-2421-4E08-9316-90195AFF6EFE}" destId="{C5762357-72C6-4656-9075-FC39B1EBEBA2}" srcOrd="0" destOrd="1" presId="urn:microsoft.com/office/officeart/2005/8/layout/list1"/>
    <dgm:cxn modelId="{2B661037-7840-4D1D-893D-1741BAA2F945}" type="presOf" srcId="{5A152E23-52E2-47CE-A8F1-8B35BD4BE5F6}" destId="{F0A57465-5EB4-41F0-B6CF-11971FA18F89}" srcOrd="0" destOrd="1" presId="urn:microsoft.com/office/officeart/2005/8/layout/list1"/>
    <dgm:cxn modelId="{8DC54563-6326-4E69-881D-080A9246D740}" srcId="{3B329C53-F758-438A-B826-9DFE283ACFE3}" destId="{1170AC4F-3A97-44D0-814A-18609F2C94C9}" srcOrd="0" destOrd="0" parTransId="{91618673-A569-4CE5-94E5-B7001D0562B4}" sibTransId="{3E66F815-B1C6-424C-80DA-2903B19D4B8D}"/>
    <dgm:cxn modelId="{235DC244-594A-4D71-91E1-B8621478C9C0}" type="presOf" srcId="{7E400E52-497F-4537-8ACD-5426106BF674}" destId="{52651F60-CA1A-4A91-82E1-6481959037AE}" srcOrd="1" destOrd="0" presId="urn:microsoft.com/office/officeart/2005/8/layout/list1"/>
    <dgm:cxn modelId="{3470154F-549E-44E1-ACA3-965069CB16DB}" srcId="{D78A5CAC-4DF2-4508-B355-3309B64CFDAA}" destId="{BC126A4F-0259-43F3-A7D5-72B994B409DB}" srcOrd="0" destOrd="0" parTransId="{26CC5B22-5682-4639-BFAA-543CCBE3E987}" sibTransId="{681285F6-91D0-4B08-89C1-AC56BA43B9A1}"/>
    <dgm:cxn modelId="{43F65170-94C3-45CE-97AB-0F1E4A4B8DFE}" srcId="{7E400E52-497F-4537-8ACD-5426106BF674}" destId="{8CA38940-30D0-4F88-8CA0-9B249FFDE890}" srcOrd="0" destOrd="0" parTransId="{D079E238-259F-453C-BF4C-86BDEF5A2744}" sibTransId="{1E5BF790-5882-467E-A5A8-B14F1F54A867}"/>
    <dgm:cxn modelId="{8B834E74-8DE4-4332-ABD4-EC7FB5542218}" type="presOf" srcId="{D78A5CAC-4DF2-4508-B355-3309B64CFDAA}" destId="{2CE3330C-99E8-466C-BC47-E580E6BE62DB}" srcOrd="1" destOrd="0" presId="urn:microsoft.com/office/officeart/2005/8/layout/list1"/>
    <dgm:cxn modelId="{83097F78-9340-48C3-8198-A9704B9EDED3}" srcId="{D78A5CAC-4DF2-4508-B355-3309B64CFDAA}" destId="{AD8ED559-2421-4E08-9316-90195AFF6EFE}" srcOrd="1" destOrd="0" parTransId="{F07B2D15-94F1-485A-A838-049BF8C21CBB}" sibTransId="{9DCDA12A-5534-4D6F-A5C1-2B4727EC40B5}"/>
    <dgm:cxn modelId="{C5E04FA7-79E6-4338-8E72-962DE044AFE2}" type="presOf" srcId="{BA2C35E8-D5B3-4C43-83B2-6B323E9889F1}" destId="{D98D5D77-4229-4B41-B1FE-DBBE456BD30D}" srcOrd="0" destOrd="1" presId="urn:microsoft.com/office/officeart/2005/8/layout/list1"/>
    <dgm:cxn modelId="{D8505EB3-5AFD-42DA-8EA9-83F9C66EED05}" type="presOf" srcId="{1170AC4F-3A97-44D0-814A-18609F2C94C9}" destId="{B57EFA26-6F54-431E-B4E5-75ACF383677E}" srcOrd="0" destOrd="0" presId="urn:microsoft.com/office/officeart/2005/8/layout/list1"/>
    <dgm:cxn modelId="{1FF99CB3-FF70-40A3-B0B7-9A04D81799E6}" type="presOf" srcId="{8CA38940-30D0-4F88-8CA0-9B249FFDE890}" destId="{F0A57465-5EB4-41F0-B6CF-11971FA18F89}" srcOrd="0" destOrd="0" presId="urn:microsoft.com/office/officeart/2005/8/layout/list1"/>
    <dgm:cxn modelId="{759EECCB-3E28-40B4-964D-A68E7509A6BA}" srcId="{3B329C53-F758-438A-B826-9DFE283ACFE3}" destId="{7E400E52-497F-4537-8ACD-5426106BF674}" srcOrd="1" destOrd="0" parTransId="{6AC11269-A178-45F8-80AF-D01737F76FA2}" sibTransId="{AB561F02-06A3-4B57-BA82-874D825E43E5}"/>
    <dgm:cxn modelId="{2F6889CC-E4CE-4C04-B5FD-3A8FFB4CE567}" srcId="{3B329C53-F758-438A-B826-9DFE283ACFE3}" destId="{D78A5CAC-4DF2-4508-B355-3309B64CFDAA}" srcOrd="2" destOrd="0" parTransId="{4686BE85-0E92-4B62-9989-AE65623A36E6}" sibTransId="{AB573C7C-8ED5-42CB-A32C-CFD8E49A746F}"/>
    <dgm:cxn modelId="{5B5ED4DC-A476-4075-A4C9-5D66EE811020}" type="presOf" srcId="{369D6D76-86E0-46C2-A946-5B8304454519}" destId="{D98D5D77-4229-4B41-B1FE-DBBE456BD30D}" srcOrd="0" destOrd="0" presId="urn:microsoft.com/office/officeart/2005/8/layout/list1"/>
    <dgm:cxn modelId="{22DC70E5-4C6B-4383-8A88-CE97C5CC17AA}" srcId="{1170AC4F-3A97-44D0-814A-18609F2C94C9}" destId="{369D6D76-86E0-46C2-A946-5B8304454519}" srcOrd="0" destOrd="0" parTransId="{64185535-5DF8-4249-8FF9-8A31587F98F8}" sibTransId="{2AC470BF-A2B3-425F-B087-A059803958AD}"/>
    <dgm:cxn modelId="{510C14E8-7890-4199-B078-D330DB423C2D}" srcId="{7E400E52-497F-4537-8ACD-5426106BF674}" destId="{5A152E23-52E2-47CE-A8F1-8B35BD4BE5F6}" srcOrd="1" destOrd="0" parTransId="{8B078896-C2F5-44B3-ACA8-90D6CC047F33}" sibTransId="{EF6D701A-7E67-4289-BAFF-951AB4B461D8}"/>
    <dgm:cxn modelId="{38BF05EB-2454-42DE-A567-21683E9E93DA}" type="presOf" srcId="{BC126A4F-0259-43F3-A7D5-72B994B409DB}" destId="{C5762357-72C6-4656-9075-FC39B1EBEBA2}" srcOrd="0" destOrd="0" presId="urn:microsoft.com/office/officeart/2005/8/layout/list1"/>
    <dgm:cxn modelId="{700B00F1-C7EA-41F6-BE90-A099056B168B}" type="presOf" srcId="{D78A5CAC-4DF2-4508-B355-3309B64CFDAA}" destId="{B637A3C3-A3C6-4C92-8431-1340EAF49AA6}" srcOrd="0" destOrd="0" presId="urn:microsoft.com/office/officeart/2005/8/layout/list1"/>
    <dgm:cxn modelId="{A1F864FF-A66C-4146-9564-657612D0C39D}" srcId="{1170AC4F-3A97-44D0-814A-18609F2C94C9}" destId="{BA2C35E8-D5B3-4C43-83B2-6B323E9889F1}" srcOrd="1" destOrd="0" parTransId="{07FC513B-91DD-4223-8B8A-D98D4B5FA1F1}" sibTransId="{0C04C1B6-5C46-4ED1-922C-15164EA7A475}"/>
    <dgm:cxn modelId="{9F374693-A393-4FA4-9C86-A73913F9D84B}" type="presParOf" srcId="{95546C47-F317-45A0-80DF-D40B06E813B1}" destId="{87AF832F-AAED-4213-8ADB-E92361BE9DEC}" srcOrd="0" destOrd="0" presId="urn:microsoft.com/office/officeart/2005/8/layout/list1"/>
    <dgm:cxn modelId="{AE799964-1A5E-430C-8D9F-D98323D6E276}" type="presParOf" srcId="{87AF832F-AAED-4213-8ADB-E92361BE9DEC}" destId="{B57EFA26-6F54-431E-B4E5-75ACF383677E}" srcOrd="0" destOrd="0" presId="urn:microsoft.com/office/officeart/2005/8/layout/list1"/>
    <dgm:cxn modelId="{7FE53850-33F8-42D6-990C-6D146511BE5E}" type="presParOf" srcId="{87AF832F-AAED-4213-8ADB-E92361BE9DEC}" destId="{1C6D9870-65C6-4EAD-AC94-F81BD1D6D615}" srcOrd="1" destOrd="0" presId="urn:microsoft.com/office/officeart/2005/8/layout/list1"/>
    <dgm:cxn modelId="{CB6ACBF1-4253-48F1-A4F8-74D2DC805D59}" type="presParOf" srcId="{95546C47-F317-45A0-80DF-D40B06E813B1}" destId="{564F6BA0-D323-4972-8405-1BB2FB202D13}" srcOrd="1" destOrd="0" presId="urn:microsoft.com/office/officeart/2005/8/layout/list1"/>
    <dgm:cxn modelId="{2140FC39-E337-41DC-8A5B-AF071DDBFE0A}" type="presParOf" srcId="{95546C47-F317-45A0-80DF-D40B06E813B1}" destId="{D98D5D77-4229-4B41-B1FE-DBBE456BD30D}" srcOrd="2" destOrd="0" presId="urn:microsoft.com/office/officeart/2005/8/layout/list1"/>
    <dgm:cxn modelId="{C2CF179B-862B-46D5-A2F1-C3CCE02EB947}" type="presParOf" srcId="{95546C47-F317-45A0-80DF-D40B06E813B1}" destId="{1CECA69E-0280-4ADD-A121-1DF25C430473}" srcOrd="3" destOrd="0" presId="urn:microsoft.com/office/officeart/2005/8/layout/list1"/>
    <dgm:cxn modelId="{4A16959F-5531-48D3-BF82-586F0F82E0A7}" type="presParOf" srcId="{95546C47-F317-45A0-80DF-D40B06E813B1}" destId="{05EAC6F1-A2EE-4E5D-93B0-6BF7582885B6}" srcOrd="4" destOrd="0" presId="urn:microsoft.com/office/officeart/2005/8/layout/list1"/>
    <dgm:cxn modelId="{AE63CDE1-9530-4CC2-8F35-DFB69EEFA097}" type="presParOf" srcId="{05EAC6F1-A2EE-4E5D-93B0-6BF7582885B6}" destId="{C2CA5F64-F33F-4775-A2ED-9C1EF335F3A1}" srcOrd="0" destOrd="0" presId="urn:microsoft.com/office/officeart/2005/8/layout/list1"/>
    <dgm:cxn modelId="{F6E7F4B3-8935-4F1A-9C5D-81182475CDAB}" type="presParOf" srcId="{05EAC6F1-A2EE-4E5D-93B0-6BF7582885B6}" destId="{52651F60-CA1A-4A91-82E1-6481959037AE}" srcOrd="1" destOrd="0" presId="urn:microsoft.com/office/officeart/2005/8/layout/list1"/>
    <dgm:cxn modelId="{A7A9FA54-5FCC-4D9A-83DA-5873AC98C327}" type="presParOf" srcId="{95546C47-F317-45A0-80DF-D40B06E813B1}" destId="{8CDC6443-B5D2-4F2B-B9D5-9316399F8F28}" srcOrd="5" destOrd="0" presId="urn:microsoft.com/office/officeart/2005/8/layout/list1"/>
    <dgm:cxn modelId="{3304AA85-3E00-4E52-8A69-4DD0BE0B3A8E}" type="presParOf" srcId="{95546C47-F317-45A0-80DF-D40B06E813B1}" destId="{F0A57465-5EB4-41F0-B6CF-11971FA18F89}" srcOrd="6" destOrd="0" presId="urn:microsoft.com/office/officeart/2005/8/layout/list1"/>
    <dgm:cxn modelId="{34B9EFCF-52A5-45AB-94A2-180FC9C050BE}" type="presParOf" srcId="{95546C47-F317-45A0-80DF-D40B06E813B1}" destId="{F6036194-2D11-4A47-B707-3BB6D12C0CC8}" srcOrd="7" destOrd="0" presId="urn:microsoft.com/office/officeart/2005/8/layout/list1"/>
    <dgm:cxn modelId="{2F404003-6808-4462-B4DA-D1D3FA478767}" type="presParOf" srcId="{95546C47-F317-45A0-80DF-D40B06E813B1}" destId="{3406AEFE-8FE7-4773-9488-DF6C9B9045D1}" srcOrd="8" destOrd="0" presId="urn:microsoft.com/office/officeart/2005/8/layout/list1"/>
    <dgm:cxn modelId="{5FEB5ED7-485F-46D6-9DAD-22E183B39628}" type="presParOf" srcId="{3406AEFE-8FE7-4773-9488-DF6C9B9045D1}" destId="{B637A3C3-A3C6-4C92-8431-1340EAF49AA6}" srcOrd="0" destOrd="0" presId="urn:microsoft.com/office/officeart/2005/8/layout/list1"/>
    <dgm:cxn modelId="{CC4880EC-041F-486E-AEFE-30C9A12AA888}" type="presParOf" srcId="{3406AEFE-8FE7-4773-9488-DF6C9B9045D1}" destId="{2CE3330C-99E8-466C-BC47-E580E6BE62DB}" srcOrd="1" destOrd="0" presId="urn:microsoft.com/office/officeart/2005/8/layout/list1"/>
    <dgm:cxn modelId="{94164ADB-A52D-4053-8880-8834B61DDD79}" type="presParOf" srcId="{95546C47-F317-45A0-80DF-D40B06E813B1}" destId="{DD7BE83E-D2A0-4C97-8029-5E0E5500365F}" srcOrd="9" destOrd="0" presId="urn:microsoft.com/office/officeart/2005/8/layout/list1"/>
    <dgm:cxn modelId="{C4E07FD2-1A71-4873-9875-265B3C3267AA}" type="presParOf" srcId="{95546C47-F317-45A0-80DF-D40B06E813B1}" destId="{C5762357-72C6-4656-9075-FC39B1EBEBA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D5D77-4229-4B41-B1FE-DBBE456BD30D}">
      <dsp:nvSpPr>
        <dsp:cNvPr id="0" name=""/>
        <dsp:cNvSpPr/>
      </dsp:nvSpPr>
      <dsp:spPr>
        <a:xfrm>
          <a:off x="0" y="303545"/>
          <a:ext cx="10982325" cy="1275750"/>
        </a:xfrm>
        <a:prstGeom prst="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350" tIns="374904" rIns="8523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tx1">
                  <a:lumMod val="85000"/>
                  <a:lumOff val="15000"/>
                </a:schemeClr>
              </a:solidFill>
            </a:rPr>
            <a:t>请在这里输入你的正文内容，请在这里输入你的正文内容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800" kern="120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cs typeface="宋体" panose="02010600030101010101" pitchFamily="2" charset="-122"/>
            </a:rPr>
            <a:t>请在这里输入你的正文内容，</a:t>
          </a:r>
          <a:r>
            <a:rPr lang="zh-CN" alt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请在这里输入你的正文内容</a:t>
          </a:r>
          <a:endParaRPr lang="zh-CN" altLang="en-US" sz="1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0" y="303545"/>
        <a:ext cx="10982325" cy="1275750"/>
      </dsp:txXfrm>
    </dsp:sp>
    <dsp:sp modelId="{1C6D9870-65C6-4EAD-AC94-F81BD1D6D615}">
      <dsp:nvSpPr>
        <dsp:cNvPr id="0" name=""/>
        <dsp:cNvSpPr/>
      </dsp:nvSpPr>
      <dsp:spPr>
        <a:xfrm>
          <a:off x="549116" y="37865"/>
          <a:ext cx="4189141" cy="53136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574" tIns="0" rIns="2905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+mj-ea"/>
              <a:ea typeface="+mj-ea"/>
            </a:rPr>
            <a:t>在这里输入你的小标题</a:t>
          </a:r>
        </a:p>
      </dsp:txBody>
      <dsp:txXfrm>
        <a:off x="575055" y="63804"/>
        <a:ext cx="4137263" cy="479482"/>
      </dsp:txXfrm>
    </dsp:sp>
    <dsp:sp modelId="{F0A57465-5EB4-41F0-B6CF-11971FA18F89}">
      <dsp:nvSpPr>
        <dsp:cNvPr id="0" name=""/>
        <dsp:cNvSpPr/>
      </dsp:nvSpPr>
      <dsp:spPr>
        <a:xfrm>
          <a:off x="0" y="1942175"/>
          <a:ext cx="10982325" cy="1275750"/>
        </a:xfrm>
        <a:prstGeom prst="rect">
          <a:avLst/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350" tIns="374904" rIns="8523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tx1">
                  <a:lumMod val="85000"/>
                  <a:lumOff val="15000"/>
                </a:schemeClr>
              </a:solidFill>
            </a:rPr>
            <a:t>请在这里输入你的正文内容，请在这里输入你的正文内容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800" kern="120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cs typeface="宋体" panose="02010600030101010101" pitchFamily="2" charset="-122"/>
            </a:rPr>
            <a:t>请在这里输入你的正文内容，</a:t>
          </a:r>
          <a:r>
            <a:rPr lang="zh-CN" alt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请在这里输入你的正文内容</a:t>
          </a:r>
          <a:endParaRPr lang="zh-CN" altLang="en-US" sz="1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0" y="1942175"/>
        <a:ext cx="10982325" cy="1275750"/>
      </dsp:txXfrm>
    </dsp:sp>
    <dsp:sp modelId="{52651F60-CA1A-4A91-82E1-6481959037AE}">
      <dsp:nvSpPr>
        <dsp:cNvPr id="0" name=""/>
        <dsp:cNvSpPr/>
      </dsp:nvSpPr>
      <dsp:spPr>
        <a:xfrm>
          <a:off x="549116" y="1676495"/>
          <a:ext cx="4189141" cy="53136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574" tIns="0" rIns="2905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+mj-ea"/>
              <a:ea typeface="+mj-ea"/>
            </a:rPr>
            <a:t>在这里输入你的小标题</a:t>
          </a:r>
        </a:p>
      </dsp:txBody>
      <dsp:txXfrm>
        <a:off x="575055" y="1702434"/>
        <a:ext cx="4137263" cy="479482"/>
      </dsp:txXfrm>
    </dsp:sp>
    <dsp:sp modelId="{C5762357-72C6-4656-9075-FC39B1EBEBA2}">
      <dsp:nvSpPr>
        <dsp:cNvPr id="0" name=""/>
        <dsp:cNvSpPr/>
      </dsp:nvSpPr>
      <dsp:spPr>
        <a:xfrm>
          <a:off x="0" y="3580805"/>
          <a:ext cx="10982325" cy="1275750"/>
        </a:xfrm>
        <a:prstGeom prst="rect">
          <a:avLst/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350" tIns="374904" rIns="8523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tx1">
                  <a:lumMod val="85000"/>
                  <a:lumOff val="15000"/>
                </a:schemeClr>
              </a:solidFill>
            </a:rPr>
            <a:t>请在这里输入你的正文内容，请在这里输入你的正文内容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800" kern="1200" dirty="0">
              <a:solidFill>
                <a:prstClr val="black">
                  <a:lumMod val="85000"/>
                  <a:lumOff val="15000"/>
                </a:prstClr>
              </a:solidFill>
              <a:latin typeface="微软雅黑 Light"/>
              <a:cs typeface="宋体" panose="02010600030101010101" pitchFamily="2" charset="-122"/>
            </a:rPr>
            <a:t>请在这里输入你的正文内容，</a:t>
          </a:r>
          <a:r>
            <a:rPr lang="zh-CN" alt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请在这里输入你的正文内容</a:t>
          </a:r>
          <a:endParaRPr lang="zh-CN" altLang="en-US" sz="1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0" y="3580805"/>
        <a:ext cx="10982325" cy="1275750"/>
      </dsp:txXfrm>
    </dsp:sp>
    <dsp:sp modelId="{2CE3330C-99E8-466C-BC47-E580E6BE62DB}">
      <dsp:nvSpPr>
        <dsp:cNvPr id="0" name=""/>
        <dsp:cNvSpPr/>
      </dsp:nvSpPr>
      <dsp:spPr>
        <a:xfrm>
          <a:off x="549116" y="3315125"/>
          <a:ext cx="4189141" cy="53136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574" tIns="0" rIns="2905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+mj-ea"/>
              <a:ea typeface="+mj-ea"/>
            </a:rPr>
            <a:t>在这里输入你的小标题</a:t>
          </a:r>
        </a:p>
      </dsp:txBody>
      <dsp:txXfrm>
        <a:off x="575055" y="3341064"/>
        <a:ext cx="4137263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975B4-936E-4EC1-9E69-6FF7074E9949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2A4DC-8CA7-4332-9A7B-7EF00E8F43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0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2A4DC-8CA7-4332-9A7B-7EF00E8F43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08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2A4DC-8CA7-4332-9A7B-7EF00E8F43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832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2A4DC-8CA7-4332-9A7B-7EF00E8F43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18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98C85-F10A-4B46-BB4D-E90EFF80C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66C2C3-C6CF-46CE-9AFC-4D1E1D225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620586-75B9-476E-9934-30B0FDE5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060EFF-2DC3-4FD9-9F79-647D83F1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2A6797-EE45-4323-8CA9-5F2EE3AC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6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D2970-DA42-41AF-A469-CB67E99E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BBE718-9BC5-4A38-ACFB-EB3B78BFC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9ECB4C-5B0E-42F6-97BB-6860825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4FFC19-208D-4827-B4C5-EDDE8691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B81B63-98C9-4AB1-8C07-379188AA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0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DF8C1E-6B41-4E16-BBA1-725D07385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63FB86-5044-44DE-9E76-AD3BBBF08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DE9D0D-022C-460A-95F1-D835F4B7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918FF-6FD6-4B17-9F22-5B38580D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A3D73C-BA97-4EA8-BE5D-73F78B75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46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3AE2E-83DC-44C7-BFA0-85630CD9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E0E8D7-C241-4302-BA58-D7A28E517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26829-9D2F-42A6-91E4-999CDA3E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777C4-B5EF-4C73-BB0B-4D37300F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20D6CF-7A70-4C6B-B593-AE3E54BA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83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02D80-A141-4ECE-9262-1B2C6647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79D6B4-CF91-4B56-9DB4-AEAAE8769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4A9913-D69C-4771-A7EB-BACC27A5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800FE6-3821-4374-8DAD-0A045655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874B3-66B8-4A0D-A946-FCE0163F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377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B511B-D8A5-49F5-8452-773BD67C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9176D-B0B6-4849-AA57-EC055961D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75D5AB-E03C-4A79-96D3-52A711932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AACE5D-2139-40B4-A555-E4E5625E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1EB704-E8FE-4DD0-A394-F275374A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BC9883-6FA1-4705-B48A-6FE14A0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43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82FC1-8CA5-475B-B4BA-3A4613DD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AE4326-6CD5-445F-B6A4-1B3395777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C52972-22AB-47E4-BAB8-459C496EA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999096-1FCC-4661-BF86-67CF0E4B9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2078FA-9B7C-40E6-AAE5-D9D33B6DD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0510DB-B857-4835-BC41-54548B7E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054A68-FF4F-4D49-8B16-11AEDEEE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215B78-9637-4C34-BA1E-6BA478AE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94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488496E4-7117-4FDC-9E05-23D0A424FEDC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938092" y="162296"/>
            <a:ext cx="4315817" cy="565604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b="1" kern="100" dirty="0" smtClean="0">
                <a:solidFill>
                  <a:srgbClr val="39BE0A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 marL="228600" indent="0">
              <a:buNone/>
              <a:defRPr lang="zh-CN" altLang="en-US" sz="1800" dirty="0"/>
            </a:lvl2pPr>
          </a:lstStyle>
          <a:p>
            <a:pPr marL="0" lvl="0" algn="ctr">
              <a:lnSpc>
                <a:spcPct val="120000"/>
              </a:lnSpc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9471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942CBF-FF34-4AA1-ABA6-4C63CDE9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8285AC-7E8D-4AC1-B98A-9B289C00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F608BE-C0DE-4022-A2EB-51B97866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28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05A44-5F93-46D4-BCE8-5ABFD7C2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03017A-50AC-4AA8-966A-0DF65DBF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2DCAA1-D197-4A6A-8451-AC20BFF72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00E6A6-73B1-48DE-97A4-2272AB23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9B490C-227C-4622-9F56-A8ADBBA9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D1027D-E5A5-4BEF-B2DE-8F05A58D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2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4A57F-8B35-4053-9660-79A44B48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C6D942-C8E0-4FDE-AEF0-F834F7DFF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6CFDE5-6F0E-4D68-A128-2447FB9B0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E92F73-1FB7-4B78-BB83-E5FC23E3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92ED05-C017-4148-9478-0B9F9869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A7AC12-757D-4E93-91F3-866CD697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73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73CAE2-23BD-4170-BBFF-9AB533A6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7EA13-D353-4256-A02F-7A2FB153E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90556-C7E2-4D00-9FEA-71DBFB7E4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2C6E1-DB91-4BE5-8924-16FB5D736967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F9A68E-F360-438F-924B-2692A965D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B7AE9-119B-4368-8042-BAD10E464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A323C-0D6C-4F70-BC70-2E49DC00D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89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BCEDC2-CAB5-4A87-8573-FBBFA69B4377}"/>
              </a:ext>
            </a:extLst>
          </p:cNvPr>
          <p:cNvSpPr/>
          <p:nvPr/>
        </p:nvSpPr>
        <p:spPr>
          <a:xfrm>
            <a:off x="3258207" y="922283"/>
            <a:ext cx="5675586" cy="50134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71500" sx="101000" sy="101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latin typeface="Source Han Sans Light"/>
              <a:ea typeface="思源黑体 CN Ligh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69DF11-3CFB-4428-9D29-46C548EF0FDD}"/>
              </a:ext>
            </a:extLst>
          </p:cNvPr>
          <p:cNvSpPr/>
          <p:nvPr/>
        </p:nvSpPr>
        <p:spPr>
          <a:xfrm>
            <a:off x="0" y="1484313"/>
            <a:ext cx="12192000" cy="38893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latin typeface="Source Han Sans Light"/>
              <a:ea typeface="思源黑体 CN Light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4C375546-EB44-4A66-A593-14806A9EDB12}"/>
              </a:ext>
            </a:extLst>
          </p:cNvPr>
          <p:cNvSpPr/>
          <p:nvPr/>
        </p:nvSpPr>
        <p:spPr>
          <a:xfrm rot="10800000">
            <a:off x="5812221" y="1469713"/>
            <a:ext cx="567558" cy="489274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Source Han Sans Light"/>
              <a:ea typeface="思源黑体 CN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284AB8-6162-4A01-976D-0424B76B5B53}"/>
              </a:ext>
            </a:extLst>
          </p:cNvPr>
          <p:cNvSpPr txBox="1"/>
          <p:nvPr/>
        </p:nvSpPr>
        <p:spPr>
          <a:xfrm>
            <a:off x="26458" y="258924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8000" b="1" kern="0" dirty="0">
                <a:solidFill>
                  <a:schemeClr val="accent1"/>
                </a:solidFill>
                <a:effectLst>
                  <a:outerShdw blurRad="38100" dist="38100" dir="2700000" algn="tl">
                    <a:srgbClr val="262626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项目申报类</a:t>
            </a:r>
            <a:r>
              <a:rPr lang="en-US" altLang="zh-CN" sz="8000" b="1" kern="0" dirty="0">
                <a:solidFill>
                  <a:schemeClr val="accent1"/>
                </a:solidFill>
                <a:effectLst>
                  <a:outerShdw blurRad="38100" dist="38100" dir="2700000" algn="tl">
                    <a:srgbClr val="262626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8000" b="1" kern="0" dirty="0">
                <a:solidFill>
                  <a:schemeClr val="accent1"/>
                </a:solidFill>
                <a:effectLst>
                  <a:outerShdw blurRad="38100" dist="38100" dir="2700000" algn="tl">
                    <a:srgbClr val="262626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3DD243-6B72-42E8-8FBF-670E10533DC5}"/>
              </a:ext>
            </a:extLst>
          </p:cNvPr>
          <p:cNvSpPr txBox="1"/>
          <p:nvPr/>
        </p:nvSpPr>
        <p:spPr>
          <a:xfrm>
            <a:off x="4208690" y="2049434"/>
            <a:ext cx="3774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输入你的单位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9CC9A5-8AC6-4BB0-A6BD-144029134758}"/>
              </a:ext>
            </a:extLst>
          </p:cNvPr>
          <p:cNvSpPr txBox="1"/>
          <p:nvPr/>
        </p:nvSpPr>
        <p:spPr>
          <a:xfrm>
            <a:off x="2564501" y="3812596"/>
            <a:ext cx="706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14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PPT TEMPLATE FOR PROJECT DECLARATION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D42413-3367-46C5-85F6-D7DCBA7B7FFF}"/>
              </a:ext>
            </a:extLst>
          </p:cNvPr>
          <p:cNvSpPr txBox="1"/>
          <p:nvPr/>
        </p:nvSpPr>
        <p:spPr>
          <a:xfrm>
            <a:off x="5010455" y="4795532"/>
            <a:ext cx="217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汇报人：爱迪鹅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9263DD-6A7B-4BB2-8D5B-80EAE08D6D11}"/>
              </a:ext>
            </a:extLst>
          </p:cNvPr>
          <p:cNvSpPr txBox="1"/>
          <p:nvPr/>
        </p:nvSpPr>
        <p:spPr>
          <a:xfrm>
            <a:off x="3664732" y="4266956"/>
            <a:ext cx="4862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适用于：项目申报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毕业答辩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工作汇报等场景</a:t>
            </a:r>
          </a:p>
        </p:txBody>
      </p:sp>
    </p:spTree>
    <p:extLst>
      <p:ext uri="{BB962C8B-B14F-4D97-AF65-F5344CB8AC3E}">
        <p14:creationId xmlns:p14="http://schemas.microsoft.com/office/powerpoint/2010/main" val="391644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10C61E7-4074-4136-95D2-E48A6B917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5" b="7813"/>
          <a:stretch/>
        </p:blipFill>
        <p:spPr>
          <a:xfrm>
            <a:off x="0" y="0"/>
            <a:ext cx="12192000" cy="686847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8A36419B-007E-48B5-B2B7-B162A093DEB9}"/>
              </a:ext>
            </a:extLst>
          </p:cNvPr>
          <p:cNvSpPr/>
          <p:nvPr/>
        </p:nvSpPr>
        <p:spPr>
          <a:xfrm>
            <a:off x="0" y="0"/>
            <a:ext cx="12192001" cy="686847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5DDBD14-FEC7-44D6-B537-78A9C7359947}"/>
              </a:ext>
            </a:extLst>
          </p:cNvPr>
          <p:cNvSpPr/>
          <p:nvPr/>
        </p:nvSpPr>
        <p:spPr>
          <a:xfrm>
            <a:off x="0" y="1675692"/>
            <a:ext cx="12192000" cy="3786015"/>
          </a:xfrm>
          <a:custGeom>
            <a:avLst/>
            <a:gdLst>
              <a:gd name="connsiteX0" fmla="*/ 0 w 12192000"/>
              <a:gd name="connsiteY0" fmla="*/ 0 h 3022805"/>
              <a:gd name="connsiteX1" fmla="*/ 493557 w 12192000"/>
              <a:gd name="connsiteY1" fmla="*/ 44929 h 3022805"/>
              <a:gd name="connsiteX2" fmla="*/ 6096002 w 12192000"/>
              <a:gd name="connsiteY2" fmla="*/ 253256 h 3022805"/>
              <a:gd name="connsiteX3" fmla="*/ 11698446 w 12192000"/>
              <a:gd name="connsiteY3" fmla="*/ 44929 h 3022805"/>
              <a:gd name="connsiteX4" fmla="*/ 12192000 w 12192000"/>
              <a:gd name="connsiteY4" fmla="*/ 0 h 3022805"/>
              <a:gd name="connsiteX5" fmla="*/ 12192000 w 12192000"/>
              <a:gd name="connsiteY5" fmla="*/ 3022804 h 3022805"/>
              <a:gd name="connsiteX6" fmla="*/ 11698446 w 12192000"/>
              <a:gd name="connsiteY6" fmla="*/ 2977875 h 3022805"/>
              <a:gd name="connsiteX7" fmla="*/ 6096002 w 12192000"/>
              <a:gd name="connsiteY7" fmla="*/ 2769548 h 3022805"/>
              <a:gd name="connsiteX8" fmla="*/ 493557 w 12192000"/>
              <a:gd name="connsiteY8" fmla="*/ 2977875 h 3022805"/>
              <a:gd name="connsiteX9" fmla="*/ 0 w 12192000"/>
              <a:gd name="connsiteY9" fmla="*/ 3022805 h 302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022805">
                <a:moveTo>
                  <a:pt x="0" y="0"/>
                </a:moveTo>
                <a:lnTo>
                  <a:pt x="493557" y="44929"/>
                </a:lnTo>
                <a:cubicBezTo>
                  <a:pt x="2092807" y="176456"/>
                  <a:pt x="4020729" y="253256"/>
                  <a:pt x="6096002" y="253256"/>
                </a:cubicBezTo>
                <a:cubicBezTo>
                  <a:pt x="8171274" y="253256"/>
                  <a:pt x="10099196" y="176456"/>
                  <a:pt x="11698446" y="44929"/>
                </a:cubicBezTo>
                <a:lnTo>
                  <a:pt x="12192000" y="0"/>
                </a:lnTo>
                <a:lnTo>
                  <a:pt x="12192000" y="3022804"/>
                </a:lnTo>
                <a:lnTo>
                  <a:pt x="11698446" y="2977875"/>
                </a:lnTo>
                <a:cubicBezTo>
                  <a:pt x="10099196" y="2846348"/>
                  <a:pt x="8171274" y="2769548"/>
                  <a:pt x="6096002" y="2769548"/>
                </a:cubicBezTo>
                <a:cubicBezTo>
                  <a:pt x="4020729" y="2769548"/>
                  <a:pt x="2092807" y="2846348"/>
                  <a:pt x="493557" y="2977875"/>
                </a:cubicBezTo>
                <a:lnTo>
                  <a:pt x="0" y="30228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0EF3074-4354-4A2E-A6A3-28637F0EFF97}"/>
              </a:ext>
            </a:extLst>
          </p:cNvPr>
          <p:cNvSpPr/>
          <p:nvPr/>
        </p:nvSpPr>
        <p:spPr>
          <a:xfrm>
            <a:off x="0" y="1812538"/>
            <a:ext cx="12192000" cy="3472412"/>
          </a:xfrm>
          <a:custGeom>
            <a:avLst/>
            <a:gdLst>
              <a:gd name="connsiteX0" fmla="*/ 0 w 12192000"/>
              <a:gd name="connsiteY0" fmla="*/ 0 h 3022805"/>
              <a:gd name="connsiteX1" fmla="*/ 493557 w 12192000"/>
              <a:gd name="connsiteY1" fmla="*/ 44929 h 3022805"/>
              <a:gd name="connsiteX2" fmla="*/ 6096002 w 12192000"/>
              <a:gd name="connsiteY2" fmla="*/ 253256 h 3022805"/>
              <a:gd name="connsiteX3" fmla="*/ 11698446 w 12192000"/>
              <a:gd name="connsiteY3" fmla="*/ 44929 h 3022805"/>
              <a:gd name="connsiteX4" fmla="*/ 12192000 w 12192000"/>
              <a:gd name="connsiteY4" fmla="*/ 0 h 3022805"/>
              <a:gd name="connsiteX5" fmla="*/ 12192000 w 12192000"/>
              <a:gd name="connsiteY5" fmla="*/ 3022804 h 3022805"/>
              <a:gd name="connsiteX6" fmla="*/ 11698446 w 12192000"/>
              <a:gd name="connsiteY6" fmla="*/ 2977875 h 3022805"/>
              <a:gd name="connsiteX7" fmla="*/ 6096002 w 12192000"/>
              <a:gd name="connsiteY7" fmla="*/ 2769548 h 3022805"/>
              <a:gd name="connsiteX8" fmla="*/ 493557 w 12192000"/>
              <a:gd name="connsiteY8" fmla="*/ 2977875 h 3022805"/>
              <a:gd name="connsiteX9" fmla="*/ 0 w 12192000"/>
              <a:gd name="connsiteY9" fmla="*/ 3022805 h 302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022805">
                <a:moveTo>
                  <a:pt x="0" y="0"/>
                </a:moveTo>
                <a:lnTo>
                  <a:pt x="493557" y="44929"/>
                </a:lnTo>
                <a:cubicBezTo>
                  <a:pt x="2092807" y="176456"/>
                  <a:pt x="4020729" y="253256"/>
                  <a:pt x="6096002" y="253256"/>
                </a:cubicBezTo>
                <a:cubicBezTo>
                  <a:pt x="8171274" y="253256"/>
                  <a:pt x="10099196" y="176456"/>
                  <a:pt x="11698446" y="44929"/>
                </a:cubicBezTo>
                <a:lnTo>
                  <a:pt x="12192000" y="0"/>
                </a:lnTo>
                <a:lnTo>
                  <a:pt x="12192000" y="3022804"/>
                </a:lnTo>
                <a:lnTo>
                  <a:pt x="11698446" y="2977875"/>
                </a:lnTo>
                <a:cubicBezTo>
                  <a:pt x="10099196" y="2846348"/>
                  <a:pt x="8171274" y="2769548"/>
                  <a:pt x="6096002" y="2769548"/>
                </a:cubicBezTo>
                <a:cubicBezTo>
                  <a:pt x="4020729" y="2769548"/>
                  <a:pt x="2092807" y="2846348"/>
                  <a:pt x="493557" y="2977875"/>
                </a:cubicBezTo>
                <a:lnTo>
                  <a:pt x="0" y="3022805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194C13C-AF3B-4DB2-A219-2E303BAFB10A}"/>
              </a:ext>
            </a:extLst>
          </p:cNvPr>
          <p:cNvSpPr/>
          <p:nvPr/>
        </p:nvSpPr>
        <p:spPr>
          <a:xfrm>
            <a:off x="0" y="1799344"/>
            <a:ext cx="12192000" cy="3492151"/>
          </a:xfrm>
          <a:custGeom>
            <a:avLst/>
            <a:gdLst>
              <a:gd name="connsiteX0" fmla="*/ 0 w 12192000"/>
              <a:gd name="connsiteY0" fmla="*/ 0 h 3022805"/>
              <a:gd name="connsiteX1" fmla="*/ 493557 w 12192000"/>
              <a:gd name="connsiteY1" fmla="*/ 44929 h 3022805"/>
              <a:gd name="connsiteX2" fmla="*/ 6096002 w 12192000"/>
              <a:gd name="connsiteY2" fmla="*/ 253256 h 3022805"/>
              <a:gd name="connsiteX3" fmla="*/ 11698446 w 12192000"/>
              <a:gd name="connsiteY3" fmla="*/ 44929 h 3022805"/>
              <a:gd name="connsiteX4" fmla="*/ 12192000 w 12192000"/>
              <a:gd name="connsiteY4" fmla="*/ 0 h 3022805"/>
              <a:gd name="connsiteX5" fmla="*/ 12192000 w 12192000"/>
              <a:gd name="connsiteY5" fmla="*/ 3022804 h 3022805"/>
              <a:gd name="connsiteX6" fmla="*/ 11698446 w 12192000"/>
              <a:gd name="connsiteY6" fmla="*/ 2977875 h 3022805"/>
              <a:gd name="connsiteX7" fmla="*/ 6096002 w 12192000"/>
              <a:gd name="connsiteY7" fmla="*/ 2769548 h 3022805"/>
              <a:gd name="connsiteX8" fmla="*/ 493557 w 12192000"/>
              <a:gd name="connsiteY8" fmla="*/ 2977875 h 3022805"/>
              <a:gd name="connsiteX9" fmla="*/ 0 w 12192000"/>
              <a:gd name="connsiteY9" fmla="*/ 3022805 h 302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022805">
                <a:moveTo>
                  <a:pt x="0" y="0"/>
                </a:moveTo>
                <a:lnTo>
                  <a:pt x="493557" y="44929"/>
                </a:lnTo>
                <a:cubicBezTo>
                  <a:pt x="2092807" y="176456"/>
                  <a:pt x="4020729" y="253256"/>
                  <a:pt x="6096002" y="253256"/>
                </a:cubicBezTo>
                <a:cubicBezTo>
                  <a:pt x="8171274" y="253256"/>
                  <a:pt x="10099196" y="176456"/>
                  <a:pt x="11698446" y="44929"/>
                </a:cubicBezTo>
                <a:lnTo>
                  <a:pt x="12192000" y="0"/>
                </a:lnTo>
                <a:lnTo>
                  <a:pt x="12192000" y="3022804"/>
                </a:lnTo>
                <a:lnTo>
                  <a:pt x="11698446" y="2977875"/>
                </a:lnTo>
                <a:cubicBezTo>
                  <a:pt x="10099196" y="2846348"/>
                  <a:pt x="8171274" y="2769548"/>
                  <a:pt x="6096002" y="2769548"/>
                </a:cubicBezTo>
                <a:cubicBezTo>
                  <a:pt x="4020729" y="2769548"/>
                  <a:pt x="2092807" y="2846348"/>
                  <a:pt x="493557" y="2977875"/>
                </a:cubicBezTo>
                <a:lnTo>
                  <a:pt x="0" y="3022805"/>
                </a:lnTo>
                <a:close/>
              </a:path>
            </a:pathLst>
          </a:cu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A1BE5AC-9A2A-4015-B051-5BC2D002CEC5}"/>
              </a:ext>
            </a:extLst>
          </p:cNvPr>
          <p:cNvSpPr>
            <a:spLocks noEditPoints="1"/>
          </p:cNvSpPr>
          <p:nvPr/>
        </p:nvSpPr>
        <p:spPr bwMode="auto">
          <a:xfrm>
            <a:off x="589644" y="2541993"/>
            <a:ext cx="3350331" cy="2170573"/>
          </a:xfrm>
          <a:custGeom>
            <a:avLst/>
            <a:gdLst>
              <a:gd name="T0" fmla="*/ 1180 w 3270"/>
              <a:gd name="T1" fmla="*/ 1955 h 2123"/>
              <a:gd name="T2" fmla="*/ 890 w 3270"/>
              <a:gd name="T3" fmla="*/ 2123 h 2123"/>
              <a:gd name="T4" fmla="*/ 1134 w 3270"/>
              <a:gd name="T5" fmla="*/ 1954 h 2123"/>
              <a:gd name="T6" fmla="*/ 521 w 3270"/>
              <a:gd name="T7" fmla="*/ 285 h 2123"/>
              <a:gd name="T8" fmla="*/ 846 w 3270"/>
              <a:gd name="T9" fmla="*/ 6 h 2123"/>
              <a:gd name="T10" fmla="*/ 256 w 3270"/>
              <a:gd name="T11" fmla="*/ 977 h 2123"/>
              <a:gd name="T12" fmla="*/ 1195 w 3270"/>
              <a:gd name="T13" fmla="*/ 1943 h 2123"/>
              <a:gd name="T14" fmla="*/ 532 w 3270"/>
              <a:gd name="T15" fmla="*/ 216 h 2123"/>
              <a:gd name="T16" fmla="*/ 442 w 3270"/>
              <a:gd name="T17" fmla="*/ 336 h 2123"/>
              <a:gd name="T18" fmla="*/ 532 w 3270"/>
              <a:gd name="T19" fmla="*/ 340 h 2123"/>
              <a:gd name="T20" fmla="*/ 420 w 3270"/>
              <a:gd name="T21" fmla="*/ 494 h 2123"/>
              <a:gd name="T22" fmla="*/ 344 w 3270"/>
              <a:gd name="T23" fmla="*/ 470 h 2123"/>
              <a:gd name="T24" fmla="*/ 284 w 3270"/>
              <a:gd name="T25" fmla="*/ 608 h 2123"/>
              <a:gd name="T26" fmla="*/ 328 w 3270"/>
              <a:gd name="T27" fmla="*/ 685 h 2123"/>
              <a:gd name="T28" fmla="*/ 222 w 3270"/>
              <a:gd name="T29" fmla="*/ 772 h 2123"/>
              <a:gd name="T30" fmla="*/ 282 w 3270"/>
              <a:gd name="T31" fmla="*/ 861 h 2123"/>
              <a:gd name="T32" fmla="*/ 200 w 3270"/>
              <a:gd name="T33" fmla="*/ 938 h 2123"/>
              <a:gd name="T34" fmla="*/ 206 w 3270"/>
              <a:gd name="T35" fmla="*/ 1106 h 2123"/>
              <a:gd name="T36" fmla="*/ 284 w 3270"/>
              <a:gd name="T37" fmla="*/ 1090 h 2123"/>
              <a:gd name="T38" fmla="*/ 253 w 3270"/>
              <a:gd name="T39" fmla="*/ 1293 h 2123"/>
              <a:gd name="T40" fmla="*/ 322 w 3270"/>
              <a:gd name="T41" fmla="*/ 1431 h 2123"/>
              <a:gd name="T42" fmla="*/ 334 w 3270"/>
              <a:gd name="T43" fmla="*/ 1303 h 2123"/>
              <a:gd name="T44" fmla="*/ 422 w 3270"/>
              <a:gd name="T45" fmla="*/ 1569 h 2123"/>
              <a:gd name="T46" fmla="*/ 455 w 3270"/>
              <a:gd name="T47" fmla="*/ 1514 h 2123"/>
              <a:gd name="T48" fmla="*/ 530 w 3270"/>
              <a:gd name="T49" fmla="*/ 1716 h 2123"/>
              <a:gd name="T50" fmla="*/ 643 w 3270"/>
              <a:gd name="T51" fmla="*/ 1708 h 2123"/>
              <a:gd name="T52" fmla="*/ 685 w 3270"/>
              <a:gd name="T53" fmla="*/ 1816 h 2123"/>
              <a:gd name="T54" fmla="*/ 845 w 3270"/>
              <a:gd name="T55" fmla="*/ 1899 h 2123"/>
              <a:gd name="T56" fmla="*/ 887 w 3270"/>
              <a:gd name="T57" fmla="*/ 1854 h 2123"/>
              <a:gd name="T58" fmla="*/ 2741 w 3270"/>
              <a:gd name="T59" fmla="*/ 1660 h 2123"/>
              <a:gd name="T60" fmla="*/ 2622 w 3270"/>
              <a:gd name="T61" fmla="*/ 190 h 2123"/>
              <a:gd name="T62" fmla="*/ 2641 w 3270"/>
              <a:gd name="T63" fmla="*/ 189 h 2123"/>
              <a:gd name="T64" fmla="*/ 2749 w 3270"/>
              <a:gd name="T65" fmla="*/ 1669 h 2123"/>
              <a:gd name="T66" fmla="*/ 2403 w 3270"/>
              <a:gd name="T67" fmla="*/ 2123 h 2123"/>
              <a:gd name="T68" fmla="*/ 2244 w 3270"/>
              <a:gd name="T69" fmla="*/ 2025 h 2123"/>
              <a:gd name="T70" fmla="*/ 2075 w 3270"/>
              <a:gd name="T71" fmla="*/ 1955 h 2123"/>
              <a:gd name="T72" fmla="*/ 2738 w 3270"/>
              <a:gd name="T73" fmla="*/ 216 h 2123"/>
              <a:gd name="T74" fmla="*/ 2828 w 3270"/>
              <a:gd name="T75" fmla="*/ 336 h 2123"/>
              <a:gd name="T76" fmla="*/ 2739 w 3270"/>
              <a:gd name="T77" fmla="*/ 340 h 2123"/>
              <a:gd name="T78" fmla="*/ 2850 w 3270"/>
              <a:gd name="T79" fmla="*/ 494 h 2123"/>
              <a:gd name="T80" fmla="*/ 2926 w 3270"/>
              <a:gd name="T81" fmla="*/ 470 h 2123"/>
              <a:gd name="T82" fmla="*/ 2987 w 3270"/>
              <a:gd name="T83" fmla="*/ 608 h 2123"/>
              <a:gd name="T84" fmla="*/ 2943 w 3270"/>
              <a:gd name="T85" fmla="*/ 685 h 2123"/>
              <a:gd name="T86" fmla="*/ 3048 w 3270"/>
              <a:gd name="T87" fmla="*/ 772 h 2123"/>
              <a:gd name="T88" fmla="*/ 2988 w 3270"/>
              <a:gd name="T89" fmla="*/ 861 h 2123"/>
              <a:gd name="T90" fmla="*/ 3071 w 3270"/>
              <a:gd name="T91" fmla="*/ 938 h 2123"/>
              <a:gd name="T92" fmla="*/ 3065 w 3270"/>
              <a:gd name="T93" fmla="*/ 1106 h 2123"/>
              <a:gd name="T94" fmla="*/ 2986 w 3270"/>
              <a:gd name="T95" fmla="*/ 1090 h 2123"/>
              <a:gd name="T96" fmla="*/ 3017 w 3270"/>
              <a:gd name="T97" fmla="*/ 1293 h 2123"/>
              <a:gd name="T98" fmla="*/ 2949 w 3270"/>
              <a:gd name="T99" fmla="*/ 1431 h 2123"/>
              <a:gd name="T100" fmla="*/ 2937 w 3270"/>
              <a:gd name="T101" fmla="*/ 1303 h 2123"/>
              <a:gd name="T102" fmla="*/ 2848 w 3270"/>
              <a:gd name="T103" fmla="*/ 1569 h 2123"/>
              <a:gd name="T104" fmla="*/ 2816 w 3270"/>
              <a:gd name="T105" fmla="*/ 1514 h 2123"/>
              <a:gd name="T106" fmla="*/ 2740 w 3270"/>
              <a:gd name="T107" fmla="*/ 1716 h 2123"/>
              <a:gd name="T108" fmla="*/ 2627 w 3270"/>
              <a:gd name="T109" fmla="*/ 1708 h 2123"/>
              <a:gd name="T110" fmla="*/ 2585 w 3270"/>
              <a:gd name="T111" fmla="*/ 1816 h 2123"/>
              <a:gd name="T112" fmla="*/ 2425 w 3270"/>
              <a:gd name="T113" fmla="*/ 1899 h 2123"/>
              <a:gd name="T114" fmla="*/ 2582 w 3270"/>
              <a:gd name="T115" fmla="*/ 1583 h 2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70" h="2123">
                <a:moveTo>
                  <a:pt x="1195" y="1955"/>
                </a:moveTo>
                <a:cubicBezTo>
                  <a:pt x="1191" y="1955"/>
                  <a:pt x="1191" y="1955"/>
                  <a:pt x="1191" y="1955"/>
                </a:cubicBezTo>
                <a:cubicBezTo>
                  <a:pt x="1188" y="1955"/>
                  <a:pt x="1184" y="1955"/>
                  <a:pt x="1180" y="1955"/>
                </a:cubicBezTo>
                <a:cubicBezTo>
                  <a:pt x="1146" y="1964"/>
                  <a:pt x="1046" y="2014"/>
                  <a:pt x="1026" y="2025"/>
                </a:cubicBezTo>
                <a:cubicBezTo>
                  <a:pt x="1006" y="2037"/>
                  <a:pt x="973" y="2057"/>
                  <a:pt x="955" y="2070"/>
                </a:cubicBezTo>
                <a:cubicBezTo>
                  <a:pt x="932" y="2087"/>
                  <a:pt x="913" y="2107"/>
                  <a:pt x="890" y="2123"/>
                </a:cubicBezTo>
                <a:cubicBezTo>
                  <a:pt x="867" y="2123"/>
                  <a:pt x="867" y="2123"/>
                  <a:pt x="867" y="2123"/>
                </a:cubicBezTo>
                <a:cubicBezTo>
                  <a:pt x="863" y="2119"/>
                  <a:pt x="857" y="2117"/>
                  <a:pt x="857" y="2110"/>
                </a:cubicBezTo>
                <a:cubicBezTo>
                  <a:pt x="857" y="2083"/>
                  <a:pt x="1048" y="1981"/>
                  <a:pt x="1134" y="1954"/>
                </a:cubicBezTo>
                <a:cubicBezTo>
                  <a:pt x="895" y="1939"/>
                  <a:pt x="680" y="1833"/>
                  <a:pt x="521" y="1669"/>
                </a:cubicBezTo>
                <a:cubicBezTo>
                  <a:pt x="349" y="1492"/>
                  <a:pt x="243" y="1247"/>
                  <a:pt x="243" y="977"/>
                </a:cubicBezTo>
                <a:cubicBezTo>
                  <a:pt x="243" y="707"/>
                  <a:pt x="349" y="462"/>
                  <a:pt x="521" y="285"/>
                </a:cubicBezTo>
                <a:cubicBezTo>
                  <a:pt x="554" y="250"/>
                  <a:pt x="591" y="218"/>
                  <a:pt x="629" y="189"/>
                </a:cubicBezTo>
                <a:cubicBezTo>
                  <a:pt x="628" y="189"/>
                  <a:pt x="627" y="188"/>
                  <a:pt x="626" y="188"/>
                </a:cubicBezTo>
                <a:cubicBezTo>
                  <a:pt x="638" y="33"/>
                  <a:pt x="706" y="64"/>
                  <a:pt x="846" y="6"/>
                </a:cubicBezTo>
                <a:cubicBezTo>
                  <a:pt x="852" y="64"/>
                  <a:pt x="755" y="188"/>
                  <a:pt x="648" y="190"/>
                </a:cubicBezTo>
                <a:cubicBezTo>
                  <a:pt x="606" y="221"/>
                  <a:pt x="566" y="256"/>
                  <a:pt x="530" y="293"/>
                </a:cubicBezTo>
                <a:cubicBezTo>
                  <a:pt x="360" y="468"/>
                  <a:pt x="256" y="710"/>
                  <a:pt x="256" y="977"/>
                </a:cubicBezTo>
                <a:cubicBezTo>
                  <a:pt x="256" y="1244"/>
                  <a:pt x="360" y="1485"/>
                  <a:pt x="530" y="1660"/>
                </a:cubicBezTo>
                <a:cubicBezTo>
                  <a:pt x="699" y="1835"/>
                  <a:pt x="933" y="1943"/>
                  <a:pt x="1191" y="1943"/>
                </a:cubicBezTo>
                <a:cubicBezTo>
                  <a:pt x="1195" y="1943"/>
                  <a:pt x="1195" y="1943"/>
                  <a:pt x="1195" y="1943"/>
                </a:cubicBezTo>
                <a:moveTo>
                  <a:pt x="532" y="216"/>
                </a:moveTo>
                <a:cubicBezTo>
                  <a:pt x="632" y="150"/>
                  <a:pt x="586" y="116"/>
                  <a:pt x="573" y="0"/>
                </a:cubicBezTo>
                <a:cubicBezTo>
                  <a:pt x="529" y="18"/>
                  <a:pt x="477" y="144"/>
                  <a:pt x="532" y="216"/>
                </a:cubicBezTo>
                <a:close/>
                <a:moveTo>
                  <a:pt x="442" y="336"/>
                </a:moveTo>
                <a:cubicBezTo>
                  <a:pt x="525" y="249"/>
                  <a:pt x="473" y="226"/>
                  <a:pt x="434" y="116"/>
                </a:cubicBezTo>
                <a:cubicBezTo>
                  <a:pt x="396" y="144"/>
                  <a:pt x="373" y="278"/>
                  <a:pt x="442" y="336"/>
                </a:cubicBezTo>
                <a:close/>
                <a:moveTo>
                  <a:pt x="532" y="340"/>
                </a:moveTo>
                <a:cubicBezTo>
                  <a:pt x="614" y="370"/>
                  <a:pt x="716" y="285"/>
                  <a:pt x="720" y="239"/>
                </a:cubicBezTo>
                <a:cubicBezTo>
                  <a:pt x="609" y="261"/>
                  <a:pt x="563" y="228"/>
                  <a:pt x="532" y="340"/>
                </a:cubicBezTo>
                <a:close/>
                <a:moveTo>
                  <a:pt x="420" y="494"/>
                </a:moveTo>
                <a:cubicBezTo>
                  <a:pt x="505" y="515"/>
                  <a:pt x="598" y="421"/>
                  <a:pt x="598" y="374"/>
                </a:cubicBezTo>
                <a:cubicBezTo>
                  <a:pt x="489" y="407"/>
                  <a:pt x="441" y="378"/>
                  <a:pt x="420" y="494"/>
                </a:cubicBezTo>
                <a:close/>
                <a:moveTo>
                  <a:pt x="344" y="470"/>
                </a:moveTo>
                <a:cubicBezTo>
                  <a:pt x="431" y="380"/>
                  <a:pt x="376" y="356"/>
                  <a:pt x="336" y="241"/>
                </a:cubicBezTo>
                <a:cubicBezTo>
                  <a:pt x="296" y="270"/>
                  <a:pt x="273" y="409"/>
                  <a:pt x="344" y="470"/>
                </a:cubicBezTo>
                <a:close/>
                <a:moveTo>
                  <a:pt x="284" y="608"/>
                </a:moveTo>
                <a:cubicBezTo>
                  <a:pt x="333" y="493"/>
                  <a:pt x="273" y="490"/>
                  <a:pt x="195" y="396"/>
                </a:cubicBezTo>
                <a:cubicBezTo>
                  <a:pt x="168" y="438"/>
                  <a:pt x="195" y="577"/>
                  <a:pt x="284" y="608"/>
                </a:cubicBezTo>
                <a:close/>
                <a:moveTo>
                  <a:pt x="328" y="685"/>
                </a:moveTo>
                <a:cubicBezTo>
                  <a:pt x="425" y="688"/>
                  <a:pt x="504" y="565"/>
                  <a:pt x="493" y="514"/>
                </a:cubicBezTo>
                <a:cubicBezTo>
                  <a:pt x="382" y="575"/>
                  <a:pt x="323" y="555"/>
                  <a:pt x="328" y="685"/>
                </a:cubicBezTo>
                <a:close/>
                <a:moveTo>
                  <a:pt x="222" y="772"/>
                </a:moveTo>
                <a:cubicBezTo>
                  <a:pt x="279" y="642"/>
                  <a:pt x="211" y="639"/>
                  <a:pt x="122" y="532"/>
                </a:cubicBezTo>
                <a:cubicBezTo>
                  <a:pt x="91" y="579"/>
                  <a:pt x="122" y="737"/>
                  <a:pt x="222" y="772"/>
                </a:cubicBezTo>
                <a:close/>
                <a:moveTo>
                  <a:pt x="282" y="861"/>
                </a:moveTo>
                <a:cubicBezTo>
                  <a:pt x="379" y="853"/>
                  <a:pt x="444" y="722"/>
                  <a:pt x="428" y="673"/>
                </a:cubicBezTo>
                <a:cubicBezTo>
                  <a:pt x="325" y="745"/>
                  <a:pt x="264" y="732"/>
                  <a:pt x="282" y="861"/>
                </a:cubicBezTo>
                <a:close/>
                <a:moveTo>
                  <a:pt x="200" y="938"/>
                </a:moveTo>
                <a:cubicBezTo>
                  <a:pt x="90" y="921"/>
                  <a:pt x="28" y="765"/>
                  <a:pt x="52" y="711"/>
                </a:cubicBezTo>
                <a:cubicBezTo>
                  <a:pt x="162" y="803"/>
                  <a:pt x="232" y="794"/>
                  <a:pt x="200" y="938"/>
                </a:cubicBezTo>
                <a:close/>
                <a:moveTo>
                  <a:pt x="206" y="1106"/>
                </a:moveTo>
                <a:cubicBezTo>
                  <a:pt x="216" y="952"/>
                  <a:pt x="145" y="973"/>
                  <a:pt x="15" y="897"/>
                </a:cubicBezTo>
                <a:cubicBezTo>
                  <a:pt x="0" y="956"/>
                  <a:pt x="90" y="1107"/>
                  <a:pt x="206" y="1106"/>
                </a:cubicBezTo>
                <a:close/>
                <a:moveTo>
                  <a:pt x="284" y="1090"/>
                </a:moveTo>
                <a:cubicBezTo>
                  <a:pt x="402" y="1062"/>
                  <a:pt x="457" y="888"/>
                  <a:pt x="427" y="831"/>
                </a:cubicBezTo>
                <a:cubicBezTo>
                  <a:pt x="314" y="940"/>
                  <a:pt x="237" y="935"/>
                  <a:pt x="284" y="1090"/>
                </a:cubicBezTo>
                <a:close/>
                <a:moveTo>
                  <a:pt x="253" y="1293"/>
                </a:moveTo>
                <a:cubicBezTo>
                  <a:pt x="236" y="1129"/>
                  <a:pt x="165" y="1164"/>
                  <a:pt x="16" y="1107"/>
                </a:cubicBezTo>
                <a:cubicBezTo>
                  <a:pt x="11" y="1173"/>
                  <a:pt x="132" y="1314"/>
                  <a:pt x="253" y="1293"/>
                </a:cubicBezTo>
                <a:close/>
                <a:moveTo>
                  <a:pt x="322" y="1431"/>
                </a:moveTo>
                <a:cubicBezTo>
                  <a:pt x="238" y="1290"/>
                  <a:pt x="188" y="1351"/>
                  <a:pt x="29" y="1361"/>
                </a:cubicBezTo>
                <a:cubicBezTo>
                  <a:pt x="51" y="1423"/>
                  <a:pt x="220" y="1501"/>
                  <a:pt x="322" y="1431"/>
                </a:cubicBezTo>
                <a:close/>
                <a:moveTo>
                  <a:pt x="334" y="1303"/>
                </a:moveTo>
                <a:cubicBezTo>
                  <a:pt x="447" y="1259"/>
                  <a:pt x="477" y="1077"/>
                  <a:pt x="439" y="1024"/>
                </a:cubicBezTo>
                <a:cubicBezTo>
                  <a:pt x="342" y="1149"/>
                  <a:pt x="264" y="1156"/>
                  <a:pt x="334" y="1303"/>
                </a:cubicBezTo>
                <a:close/>
                <a:moveTo>
                  <a:pt x="422" y="1569"/>
                </a:moveTo>
                <a:cubicBezTo>
                  <a:pt x="310" y="1448"/>
                  <a:pt x="275" y="1518"/>
                  <a:pt x="121" y="1562"/>
                </a:cubicBezTo>
                <a:cubicBezTo>
                  <a:pt x="156" y="1617"/>
                  <a:pt x="338" y="1658"/>
                  <a:pt x="422" y="1569"/>
                </a:cubicBezTo>
                <a:close/>
                <a:moveTo>
                  <a:pt x="455" y="1514"/>
                </a:moveTo>
                <a:cubicBezTo>
                  <a:pt x="543" y="1438"/>
                  <a:pt x="513" y="1265"/>
                  <a:pt x="463" y="1229"/>
                </a:cubicBezTo>
                <a:cubicBezTo>
                  <a:pt x="414" y="1372"/>
                  <a:pt x="346" y="1403"/>
                  <a:pt x="455" y="1514"/>
                </a:cubicBezTo>
                <a:close/>
                <a:moveTo>
                  <a:pt x="530" y="1716"/>
                </a:moveTo>
                <a:cubicBezTo>
                  <a:pt x="419" y="1595"/>
                  <a:pt x="383" y="1666"/>
                  <a:pt x="229" y="1709"/>
                </a:cubicBezTo>
                <a:cubicBezTo>
                  <a:pt x="264" y="1765"/>
                  <a:pt x="446" y="1806"/>
                  <a:pt x="530" y="1716"/>
                </a:cubicBezTo>
                <a:close/>
                <a:moveTo>
                  <a:pt x="643" y="1708"/>
                </a:moveTo>
                <a:cubicBezTo>
                  <a:pt x="703" y="1599"/>
                  <a:pt x="607" y="1437"/>
                  <a:pt x="543" y="1420"/>
                </a:cubicBezTo>
                <a:cubicBezTo>
                  <a:pt x="549" y="1582"/>
                  <a:pt x="492" y="1638"/>
                  <a:pt x="643" y="1708"/>
                </a:cubicBezTo>
                <a:close/>
                <a:moveTo>
                  <a:pt x="685" y="1816"/>
                </a:moveTo>
                <a:cubicBezTo>
                  <a:pt x="538" y="1721"/>
                  <a:pt x="520" y="1803"/>
                  <a:pt x="372" y="1889"/>
                </a:cubicBezTo>
                <a:cubicBezTo>
                  <a:pt x="423" y="1937"/>
                  <a:pt x="622" y="1932"/>
                  <a:pt x="685" y="1816"/>
                </a:cubicBezTo>
                <a:close/>
                <a:moveTo>
                  <a:pt x="845" y="1899"/>
                </a:moveTo>
                <a:cubicBezTo>
                  <a:pt x="685" y="1836"/>
                  <a:pt x="683" y="1918"/>
                  <a:pt x="558" y="2029"/>
                </a:cubicBezTo>
                <a:cubicBezTo>
                  <a:pt x="616" y="2065"/>
                  <a:pt x="806" y="2022"/>
                  <a:pt x="845" y="1899"/>
                </a:cubicBezTo>
                <a:close/>
                <a:moveTo>
                  <a:pt x="887" y="1854"/>
                </a:moveTo>
                <a:cubicBezTo>
                  <a:pt x="915" y="1719"/>
                  <a:pt x="761" y="1580"/>
                  <a:pt x="688" y="1583"/>
                </a:cubicBezTo>
                <a:cubicBezTo>
                  <a:pt x="747" y="1752"/>
                  <a:pt x="706" y="1829"/>
                  <a:pt x="887" y="1854"/>
                </a:cubicBezTo>
                <a:close/>
                <a:moveTo>
                  <a:pt x="2075" y="1943"/>
                </a:moveTo>
                <a:cubicBezTo>
                  <a:pt x="2079" y="1943"/>
                  <a:pt x="2079" y="1943"/>
                  <a:pt x="2079" y="1943"/>
                </a:cubicBezTo>
                <a:cubicBezTo>
                  <a:pt x="2337" y="1943"/>
                  <a:pt x="2571" y="1835"/>
                  <a:pt x="2741" y="1660"/>
                </a:cubicBezTo>
                <a:cubicBezTo>
                  <a:pt x="2910" y="1485"/>
                  <a:pt x="3015" y="1244"/>
                  <a:pt x="3015" y="977"/>
                </a:cubicBezTo>
                <a:cubicBezTo>
                  <a:pt x="3015" y="710"/>
                  <a:pt x="2910" y="468"/>
                  <a:pt x="2741" y="293"/>
                </a:cubicBezTo>
                <a:cubicBezTo>
                  <a:pt x="2704" y="256"/>
                  <a:pt x="2664" y="221"/>
                  <a:pt x="2622" y="190"/>
                </a:cubicBezTo>
                <a:cubicBezTo>
                  <a:pt x="2515" y="188"/>
                  <a:pt x="2418" y="64"/>
                  <a:pt x="2424" y="6"/>
                </a:cubicBezTo>
                <a:cubicBezTo>
                  <a:pt x="2564" y="64"/>
                  <a:pt x="2632" y="33"/>
                  <a:pt x="2644" y="188"/>
                </a:cubicBezTo>
                <a:cubicBezTo>
                  <a:pt x="2643" y="188"/>
                  <a:pt x="2642" y="189"/>
                  <a:pt x="2641" y="189"/>
                </a:cubicBezTo>
                <a:cubicBezTo>
                  <a:pt x="2680" y="218"/>
                  <a:pt x="2716" y="250"/>
                  <a:pt x="2749" y="285"/>
                </a:cubicBezTo>
                <a:cubicBezTo>
                  <a:pt x="2921" y="462"/>
                  <a:pt x="3027" y="707"/>
                  <a:pt x="3027" y="977"/>
                </a:cubicBezTo>
                <a:cubicBezTo>
                  <a:pt x="3027" y="1247"/>
                  <a:pt x="2921" y="1492"/>
                  <a:pt x="2749" y="1669"/>
                </a:cubicBezTo>
                <a:cubicBezTo>
                  <a:pt x="2591" y="1833"/>
                  <a:pt x="2375" y="1939"/>
                  <a:pt x="2136" y="1954"/>
                </a:cubicBezTo>
                <a:cubicBezTo>
                  <a:pt x="2222" y="1981"/>
                  <a:pt x="2413" y="2083"/>
                  <a:pt x="2413" y="2110"/>
                </a:cubicBezTo>
                <a:cubicBezTo>
                  <a:pt x="2413" y="2117"/>
                  <a:pt x="2408" y="2119"/>
                  <a:pt x="2403" y="2123"/>
                </a:cubicBezTo>
                <a:cubicBezTo>
                  <a:pt x="2380" y="2123"/>
                  <a:pt x="2380" y="2123"/>
                  <a:pt x="2380" y="2123"/>
                </a:cubicBezTo>
                <a:cubicBezTo>
                  <a:pt x="2357" y="2107"/>
                  <a:pt x="2339" y="2087"/>
                  <a:pt x="2315" y="2070"/>
                </a:cubicBezTo>
                <a:cubicBezTo>
                  <a:pt x="2297" y="2057"/>
                  <a:pt x="2264" y="2037"/>
                  <a:pt x="2244" y="2025"/>
                </a:cubicBezTo>
                <a:cubicBezTo>
                  <a:pt x="2224" y="2014"/>
                  <a:pt x="2124" y="1964"/>
                  <a:pt x="2090" y="1955"/>
                </a:cubicBezTo>
                <a:cubicBezTo>
                  <a:pt x="2086" y="1955"/>
                  <a:pt x="2083" y="1955"/>
                  <a:pt x="2079" y="1955"/>
                </a:cubicBezTo>
                <a:cubicBezTo>
                  <a:pt x="2075" y="1955"/>
                  <a:pt x="2075" y="1955"/>
                  <a:pt x="2075" y="1955"/>
                </a:cubicBezTo>
                <a:moveTo>
                  <a:pt x="2738" y="216"/>
                </a:moveTo>
                <a:cubicBezTo>
                  <a:pt x="2793" y="144"/>
                  <a:pt x="2741" y="18"/>
                  <a:pt x="2697" y="0"/>
                </a:cubicBezTo>
                <a:cubicBezTo>
                  <a:pt x="2684" y="116"/>
                  <a:pt x="2638" y="150"/>
                  <a:pt x="2738" y="216"/>
                </a:cubicBezTo>
                <a:close/>
                <a:moveTo>
                  <a:pt x="2828" y="336"/>
                </a:moveTo>
                <a:cubicBezTo>
                  <a:pt x="2897" y="278"/>
                  <a:pt x="2875" y="144"/>
                  <a:pt x="2836" y="116"/>
                </a:cubicBezTo>
                <a:cubicBezTo>
                  <a:pt x="2798" y="226"/>
                  <a:pt x="2745" y="249"/>
                  <a:pt x="2828" y="336"/>
                </a:cubicBezTo>
                <a:close/>
                <a:moveTo>
                  <a:pt x="2739" y="340"/>
                </a:moveTo>
                <a:cubicBezTo>
                  <a:pt x="2707" y="228"/>
                  <a:pt x="2662" y="261"/>
                  <a:pt x="2550" y="239"/>
                </a:cubicBezTo>
                <a:cubicBezTo>
                  <a:pt x="2554" y="285"/>
                  <a:pt x="2656" y="370"/>
                  <a:pt x="2739" y="340"/>
                </a:cubicBezTo>
                <a:close/>
                <a:moveTo>
                  <a:pt x="2850" y="494"/>
                </a:moveTo>
                <a:cubicBezTo>
                  <a:pt x="2829" y="378"/>
                  <a:pt x="2781" y="407"/>
                  <a:pt x="2672" y="374"/>
                </a:cubicBezTo>
                <a:cubicBezTo>
                  <a:pt x="2672" y="421"/>
                  <a:pt x="2765" y="515"/>
                  <a:pt x="2850" y="494"/>
                </a:cubicBezTo>
                <a:close/>
                <a:moveTo>
                  <a:pt x="2926" y="470"/>
                </a:moveTo>
                <a:cubicBezTo>
                  <a:pt x="2998" y="409"/>
                  <a:pt x="2974" y="270"/>
                  <a:pt x="2934" y="241"/>
                </a:cubicBezTo>
                <a:cubicBezTo>
                  <a:pt x="2894" y="356"/>
                  <a:pt x="2839" y="380"/>
                  <a:pt x="2926" y="470"/>
                </a:cubicBezTo>
                <a:close/>
                <a:moveTo>
                  <a:pt x="2987" y="608"/>
                </a:moveTo>
                <a:cubicBezTo>
                  <a:pt x="3075" y="577"/>
                  <a:pt x="3103" y="438"/>
                  <a:pt x="3075" y="396"/>
                </a:cubicBezTo>
                <a:cubicBezTo>
                  <a:pt x="2997" y="490"/>
                  <a:pt x="2937" y="493"/>
                  <a:pt x="2987" y="608"/>
                </a:cubicBezTo>
                <a:close/>
                <a:moveTo>
                  <a:pt x="2943" y="685"/>
                </a:moveTo>
                <a:cubicBezTo>
                  <a:pt x="2947" y="555"/>
                  <a:pt x="2888" y="575"/>
                  <a:pt x="2777" y="514"/>
                </a:cubicBezTo>
                <a:cubicBezTo>
                  <a:pt x="2766" y="565"/>
                  <a:pt x="2846" y="688"/>
                  <a:pt x="2943" y="685"/>
                </a:cubicBezTo>
                <a:close/>
                <a:moveTo>
                  <a:pt x="3048" y="772"/>
                </a:moveTo>
                <a:cubicBezTo>
                  <a:pt x="3148" y="737"/>
                  <a:pt x="3179" y="579"/>
                  <a:pt x="3148" y="532"/>
                </a:cubicBezTo>
                <a:cubicBezTo>
                  <a:pt x="3060" y="639"/>
                  <a:pt x="2992" y="642"/>
                  <a:pt x="3048" y="772"/>
                </a:cubicBezTo>
                <a:close/>
                <a:moveTo>
                  <a:pt x="2988" y="861"/>
                </a:moveTo>
                <a:cubicBezTo>
                  <a:pt x="3007" y="732"/>
                  <a:pt x="2946" y="745"/>
                  <a:pt x="2843" y="673"/>
                </a:cubicBezTo>
                <a:cubicBezTo>
                  <a:pt x="2826" y="722"/>
                  <a:pt x="2891" y="853"/>
                  <a:pt x="2988" y="861"/>
                </a:cubicBezTo>
                <a:close/>
                <a:moveTo>
                  <a:pt x="3071" y="938"/>
                </a:moveTo>
                <a:cubicBezTo>
                  <a:pt x="3038" y="794"/>
                  <a:pt x="3108" y="803"/>
                  <a:pt x="3219" y="711"/>
                </a:cubicBezTo>
                <a:cubicBezTo>
                  <a:pt x="3242" y="765"/>
                  <a:pt x="3180" y="921"/>
                  <a:pt x="3071" y="938"/>
                </a:cubicBezTo>
                <a:close/>
                <a:moveTo>
                  <a:pt x="3065" y="1106"/>
                </a:moveTo>
                <a:cubicBezTo>
                  <a:pt x="3180" y="1107"/>
                  <a:pt x="3270" y="956"/>
                  <a:pt x="3255" y="897"/>
                </a:cubicBezTo>
                <a:cubicBezTo>
                  <a:pt x="3126" y="973"/>
                  <a:pt x="3055" y="952"/>
                  <a:pt x="3065" y="1106"/>
                </a:cubicBezTo>
                <a:close/>
                <a:moveTo>
                  <a:pt x="2986" y="1090"/>
                </a:moveTo>
                <a:cubicBezTo>
                  <a:pt x="3034" y="935"/>
                  <a:pt x="2956" y="940"/>
                  <a:pt x="2843" y="831"/>
                </a:cubicBezTo>
                <a:cubicBezTo>
                  <a:pt x="2814" y="888"/>
                  <a:pt x="2868" y="1062"/>
                  <a:pt x="2986" y="1090"/>
                </a:cubicBezTo>
                <a:close/>
                <a:moveTo>
                  <a:pt x="3017" y="1293"/>
                </a:moveTo>
                <a:cubicBezTo>
                  <a:pt x="3138" y="1314"/>
                  <a:pt x="3259" y="1173"/>
                  <a:pt x="3254" y="1107"/>
                </a:cubicBezTo>
                <a:cubicBezTo>
                  <a:pt x="3105" y="1164"/>
                  <a:pt x="3034" y="1129"/>
                  <a:pt x="3017" y="1293"/>
                </a:cubicBezTo>
                <a:close/>
                <a:moveTo>
                  <a:pt x="2949" y="1431"/>
                </a:moveTo>
                <a:cubicBezTo>
                  <a:pt x="3050" y="1501"/>
                  <a:pt x="3219" y="1423"/>
                  <a:pt x="3242" y="1361"/>
                </a:cubicBezTo>
                <a:cubicBezTo>
                  <a:pt x="3082" y="1351"/>
                  <a:pt x="3032" y="1290"/>
                  <a:pt x="2949" y="1431"/>
                </a:cubicBezTo>
                <a:close/>
                <a:moveTo>
                  <a:pt x="2937" y="1303"/>
                </a:moveTo>
                <a:cubicBezTo>
                  <a:pt x="3006" y="1156"/>
                  <a:pt x="2928" y="1149"/>
                  <a:pt x="2832" y="1024"/>
                </a:cubicBezTo>
                <a:cubicBezTo>
                  <a:pt x="2794" y="1077"/>
                  <a:pt x="2823" y="1259"/>
                  <a:pt x="2937" y="1303"/>
                </a:cubicBezTo>
                <a:close/>
                <a:moveTo>
                  <a:pt x="2848" y="1569"/>
                </a:moveTo>
                <a:cubicBezTo>
                  <a:pt x="2933" y="1658"/>
                  <a:pt x="3114" y="1617"/>
                  <a:pt x="3149" y="1562"/>
                </a:cubicBezTo>
                <a:cubicBezTo>
                  <a:pt x="2996" y="1518"/>
                  <a:pt x="2960" y="1448"/>
                  <a:pt x="2848" y="1569"/>
                </a:cubicBezTo>
                <a:close/>
                <a:moveTo>
                  <a:pt x="2816" y="1514"/>
                </a:moveTo>
                <a:cubicBezTo>
                  <a:pt x="2924" y="1403"/>
                  <a:pt x="2856" y="1372"/>
                  <a:pt x="2808" y="1229"/>
                </a:cubicBezTo>
                <a:cubicBezTo>
                  <a:pt x="2757" y="1265"/>
                  <a:pt x="2727" y="1438"/>
                  <a:pt x="2816" y="1514"/>
                </a:cubicBezTo>
                <a:close/>
                <a:moveTo>
                  <a:pt x="2740" y="1716"/>
                </a:moveTo>
                <a:cubicBezTo>
                  <a:pt x="2824" y="1806"/>
                  <a:pt x="3006" y="1765"/>
                  <a:pt x="3041" y="1709"/>
                </a:cubicBezTo>
                <a:cubicBezTo>
                  <a:pt x="2887" y="1666"/>
                  <a:pt x="2852" y="1595"/>
                  <a:pt x="2740" y="1716"/>
                </a:cubicBezTo>
                <a:close/>
                <a:moveTo>
                  <a:pt x="2627" y="1708"/>
                </a:moveTo>
                <a:cubicBezTo>
                  <a:pt x="2778" y="1638"/>
                  <a:pt x="2721" y="1582"/>
                  <a:pt x="2728" y="1420"/>
                </a:cubicBezTo>
                <a:cubicBezTo>
                  <a:pt x="2663" y="1437"/>
                  <a:pt x="2567" y="1599"/>
                  <a:pt x="2627" y="1708"/>
                </a:cubicBezTo>
                <a:close/>
                <a:moveTo>
                  <a:pt x="2585" y="1816"/>
                </a:moveTo>
                <a:cubicBezTo>
                  <a:pt x="2648" y="1932"/>
                  <a:pt x="2848" y="1937"/>
                  <a:pt x="2898" y="1889"/>
                </a:cubicBezTo>
                <a:cubicBezTo>
                  <a:pt x="2751" y="1803"/>
                  <a:pt x="2732" y="1721"/>
                  <a:pt x="2585" y="1816"/>
                </a:cubicBezTo>
                <a:close/>
                <a:moveTo>
                  <a:pt x="2425" y="1899"/>
                </a:moveTo>
                <a:cubicBezTo>
                  <a:pt x="2464" y="2022"/>
                  <a:pt x="2654" y="2065"/>
                  <a:pt x="2712" y="2029"/>
                </a:cubicBezTo>
                <a:cubicBezTo>
                  <a:pt x="2587" y="1918"/>
                  <a:pt x="2585" y="1836"/>
                  <a:pt x="2425" y="1899"/>
                </a:cubicBezTo>
                <a:close/>
                <a:moveTo>
                  <a:pt x="2582" y="1583"/>
                </a:moveTo>
                <a:cubicBezTo>
                  <a:pt x="2509" y="1580"/>
                  <a:pt x="2355" y="1719"/>
                  <a:pt x="2383" y="1854"/>
                </a:cubicBezTo>
                <a:cubicBezTo>
                  <a:pt x="2565" y="1829"/>
                  <a:pt x="2523" y="1752"/>
                  <a:pt x="2582" y="1583"/>
                </a:cubicBezTo>
                <a:close/>
                <a:moveTo>
                  <a:pt x="2582" y="1583"/>
                </a:moveTo>
                <a:cubicBezTo>
                  <a:pt x="2582" y="1583"/>
                  <a:pt x="2582" y="1583"/>
                  <a:pt x="2582" y="1583"/>
                </a:cubicBezTo>
              </a:path>
            </a:pathLst>
          </a:custGeom>
          <a:gradFill>
            <a:gsLst>
              <a:gs pos="1948">
                <a:schemeClr val="bg1"/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E0B1D2-6814-42DB-A339-1F2F1F986B3F}"/>
              </a:ext>
            </a:extLst>
          </p:cNvPr>
          <p:cNvGrpSpPr/>
          <p:nvPr/>
        </p:nvGrpSpPr>
        <p:grpSpPr>
          <a:xfrm>
            <a:off x="1144124" y="2967728"/>
            <a:ext cx="2241367" cy="1107996"/>
            <a:chOff x="1969624" y="2677115"/>
            <a:chExt cx="2241367" cy="110799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5DD1654-BBFD-4FBF-822A-AE2BB4CAAE63}"/>
                </a:ext>
              </a:extLst>
            </p:cNvPr>
            <p:cNvSpPr/>
            <p:nvPr/>
          </p:nvSpPr>
          <p:spPr>
            <a:xfrm>
              <a:off x="2507456" y="2677115"/>
              <a:ext cx="11657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b="1" kern="100" dirty="0">
                  <a:solidFill>
                    <a:schemeClr val="bg1"/>
                  </a:solidFill>
                  <a:ea typeface="+mj-ea"/>
                </a:rPr>
                <a:t>55</a:t>
              </a:r>
              <a:r>
                <a:rPr lang="zh-CN" altLang="zh-CN" sz="3200" b="1" kern="100" dirty="0">
                  <a:solidFill>
                    <a:schemeClr val="bg1"/>
                  </a:solidFill>
                  <a:ea typeface="+mj-ea"/>
                  <a:cs typeface="Times New Roman" panose="02020603050405020304" pitchFamily="18" charset="0"/>
                </a:rPr>
                <a:t>名</a:t>
              </a:r>
              <a:endParaRPr lang="zh-CN" altLang="en-US" sz="3600" b="1" dirty="0">
                <a:solidFill>
                  <a:schemeClr val="bg1"/>
                </a:solidFill>
                <a:ea typeface="+mj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BB2CADD-E9BA-4249-AC24-35EFC6DCAC68}"/>
                </a:ext>
              </a:extLst>
            </p:cNvPr>
            <p:cNvSpPr txBox="1"/>
            <p:nvPr/>
          </p:nvSpPr>
          <p:spPr>
            <a:xfrm>
              <a:off x="1969624" y="3323446"/>
              <a:ext cx="2241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200" dirty="0">
                  <a:solidFill>
                    <a:schemeClr val="bg1"/>
                  </a:solidFill>
                  <a:latin typeface="+mj-ea"/>
                  <a:ea typeface="+mj-ea"/>
                </a:rPr>
                <a:t>输入关键词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8740846-FA4D-4EE8-8199-E0445ABEF5F0}"/>
              </a:ext>
            </a:extLst>
          </p:cNvPr>
          <p:cNvGrpSpPr/>
          <p:nvPr/>
        </p:nvGrpSpPr>
        <p:grpSpPr>
          <a:xfrm>
            <a:off x="8252025" y="2541993"/>
            <a:ext cx="3350331" cy="2170573"/>
            <a:chOff x="7426525" y="2343713"/>
            <a:chExt cx="3350331" cy="21705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6D02FB03-D501-4F4F-938D-7820161A2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6525" y="2343713"/>
              <a:ext cx="3350331" cy="2170573"/>
            </a:xfrm>
            <a:custGeom>
              <a:avLst/>
              <a:gdLst>
                <a:gd name="T0" fmla="*/ 1180 w 3270"/>
                <a:gd name="T1" fmla="*/ 1955 h 2123"/>
                <a:gd name="T2" fmla="*/ 890 w 3270"/>
                <a:gd name="T3" fmla="*/ 2123 h 2123"/>
                <a:gd name="T4" fmla="*/ 1134 w 3270"/>
                <a:gd name="T5" fmla="*/ 1954 h 2123"/>
                <a:gd name="T6" fmla="*/ 521 w 3270"/>
                <a:gd name="T7" fmla="*/ 285 h 2123"/>
                <a:gd name="T8" fmla="*/ 846 w 3270"/>
                <a:gd name="T9" fmla="*/ 6 h 2123"/>
                <a:gd name="T10" fmla="*/ 256 w 3270"/>
                <a:gd name="T11" fmla="*/ 977 h 2123"/>
                <a:gd name="T12" fmla="*/ 1195 w 3270"/>
                <a:gd name="T13" fmla="*/ 1943 h 2123"/>
                <a:gd name="T14" fmla="*/ 532 w 3270"/>
                <a:gd name="T15" fmla="*/ 216 h 2123"/>
                <a:gd name="T16" fmla="*/ 442 w 3270"/>
                <a:gd name="T17" fmla="*/ 336 h 2123"/>
                <a:gd name="T18" fmla="*/ 532 w 3270"/>
                <a:gd name="T19" fmla="*/ 340 h 2123"/>
                <a:gd name="T20" fmla="*/ 420 w 3270"/>
                <a:gd name="T21" fmla="*/ 494 h 2123"/>
                <a:gd name="T22" fmla="*/ 344 w 3270"/>
                <a:gd name="T23" fmla="*/ 470 h 2123"/>
                <a:gd name="T24" fmla="*/ 284 w 3270"/>
                <a:gd name="T25" fmla="*/ 608 h 2123"/>
                <a:gd name="T26" fmla="*/ 328 w 3270"/>
                <a:gd name="T27" fmla="*/ 685 h 2123"/>
                <a:gd name="T28" fmla="*/ 222 w 3270"/>
                <a:gd name="T29" fmla="*/ 772 h 2123"/>
                <a:gd name="T30" fmla="*/ 282 w 3270"/>
                <a:gd name="T31" fmla="*/ 861 h 2123"/>
                <a:gd name="T32" fmla="*/ 200 w 3270"/>
                <a:gd name="T33" fmla="*/ 938 h 2123"/>
                <a:gd name="T34" fmla="*/ 206 w 3270"/>
                <a:gd name="T35" fmla="*/ 1106 h 2123"/>
                <a:gd name="T36" fmla="*/ 284 w 3270"/>
                <a:gd name="T37" fmla="*/ 1090 h 2123"/>
                <a:gd name="T38" fmla="*/ 253 w 3270"/>
                <a:gd name="T39" fmla="*/ 1293 h 2123"/>
                <a:gd name="T40" fmla="*/ 322 w 3270"/>
                <a:gd name="T41" fmla="*/ 1431 h 2123"/>
                <a:gd name="T42" fmla="*/ 334 w 3270"/>
                <a:gd name="T43" fmla="*/ 1303 h 2123"/>
                <a:gd name="T44" fmla="*/ 422 w 3270"/>
                <a:gd name="T45" fmla="*/ 1569 h 2123"/>
                <a:gd name="T46" fmla="*/ 455 w 3270"/>
                <a:gd name="T47" fmla="*/ 1514 h 2123"/>
                <a:gd name="T48" fmla="*/ 530 w 3270"/>
                <a:gd name="T49" fmla="*/ 1716 h 2123"/>
                <a:gd name="T50" fmla="*/ 643 w 3270"/>
                <a:gd name="T51" fmla="*/ 1708 h 2123"/>
                <a:gd name="T52" fmla="*/ 685 w 3270"/>
                <a:gd name="T53" fmla="*/ 1816 h 2123"/>
                <a:gd name="T54" fmla="*/ 845 w 3270"/>
                <a:gd name="T55" fmla="*/ 1899 h 2123"/>
                <a:gd name="T56" fmla="*/ 887 w 3270"/>
                <a:gd name="T57" fmla="*/ 1854 h 2123"/>
                <a:gd name="T58" fmla="*/ 2741 w 3270"/>
                <a:gd name="T59" fmla="*/ 1660 h 2123"/>
                <a:gd name="T60" fmla="*/ 2622 w 3270"/>
                <a:gd name="T61" fmla="*/ 190 h 2123"/>
                <a:gd name="T62" fmla="*/ 2641 w 3270"/>
                <a:gd name="T63" fmla="*/ 189 h 2123"/>
                <a:gd name="T64" fmla="*/ 2749 w 3270"/>
                <a:gd name="T65" fmla="*/ 1669 h 2123"/>
                <a:gd name="T66" fmla="*/ 2403 w 3270"/>
                <a:gd name="T67" fmla="*/ 2123 h 2123"/>
                <a:gd name="T68" fmla="*/ 2244 w 3270"/>
                <a:gd name="T69" fmla="*/ 2025 h 2123"/>
                <a:gd name="T70" fmla="*/ 2075 w 3270"/>
                <a:gd name="T71" fmla="*/ 1955 h 2123"/>
                <a:gd name="T72" fmla="*/ 2738 w 3270"/>
                <a:gd name="T73" fmla="*/ 216 h 2123"/>
                <a:gd name="T74" fmla="*/ 2828 w 3270"/>
                <a:gd name="T75" fmla="*/ 336 h 2123"/>
                <a:gd name="T76" fmla="*/ 2739 w 3270"/>
                <a:gd name="T77" fmla="*/ 340 h 2123"/>
                <a:gd name="T78" fmla="*/ 2850 w 3270"/>
                <a:gd name="T79" fmla="*/ 494 h 2123"/>
                <a:gd name="T80" fmla="*/ 2926 w 3270"/>
                <a:gd name="T81" fmla="*/ 470 h 2123"/>
                <a:gd name="T82" fmla="*/ 2987 w 3270"/>
                <a:gd name="T83" fmla="*/ 608 h 2123"/>
                <a:gd name="T84" fmla="*/ 2943 w 3270"/>
                <a:gd name="T85" fmla="*/ 685 h 2123"/>
                <a:gd name="T86" fmla="*/ 3048 w 3270"/>
                <a:gd name="T87" fmla="*/ 772 h 2123"/>
                <a:gd name="T88" fmla="*/ 2988 w 3270"/>
                <a:gd name="T89" fmla="*/ 861 h 2123"/>
                <a:gd name="T90" fmla="*/ 3071 w 3270"/>
                <a:gd name="T91" fmla="*/ 938 h 2123"/>
                <a:gd name="T92" fmla="*/ 3065 w 3270"/>
                <a:gd name="T93" fmla="*/ 1106 h 2123"/>
                <a:gd name="T94" fmla="*/ 2986 w 3270"/>
                <a:gd name="T95" fmla="*/ 1090 h 2123"/>
                <a:gd name="T96" fmla="*/ 3017 w 3270"/>
                <a:gd name="T97" fmla="*/ 1293 h 2123"/>
                <a:gd name="T98" fmla="*/ 2949 w 3270"/>
                <a:gd name="T99" fmla="*/ 1431 h 2123"/>
                <a:gd name="T100" fmla="*/ 2937 w 3270"/>
                <a:gd name="T101" fmla="*/ 1303 h 2123"/>
                <a:gd name="T102" fmla="*/ 2848 w 3270"/>
                <a:gd name="T103" fmla="*/ 1569 h 2123"/>
                <a:gd name="T104" fmla="*/ 2816 w 3270"/>
                <a:gd name="T105" fmla="*/ 1514 h 2123"/>
                <a:gd name="T106" fmla="*/ 2740 w 3270"/>
                <a:gd name="T107" fmla="*/ 1716 h 2123"/>
                <a:gd name="T108" fmla="*/ 2627 w 3270"/>
                <a:gd name="T109" fmla="*/ 1708 h 2123"/>
                <a:gd name="T110" fmla="*/ 2585 w 3270"/>
                <a:gd name="T111" fmla="*/ 1816 h 2123"/>
                <a:gd name="T112" fmla="*/ 2425 w 3270"/>
                <a:gd name="T113" fmla="*/ 1899 h 2123"/>
                <a:gd name="T114" fmla="*/ 2582 w 3270"/>
                <a:gd name="T115" fmla="*/ 1583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70" h="2123">
                  <a:moveTo>
                    <a:pt x="1195" y="1955"/>
                  </a:moveTo>
                  <a:cubicBezTo>
                    <a:pt x="1191" y="1955"/>
                    <a:pt x="1191" y="1955"/>
                    <a:pt x="1191" y="1955"/>
                  </a:cubicBezTo>
                  <a:cubicBezTo>
                    <a:pt x="1188" y="1955"/>
                    <a:pt x="1184" y="1955"/>
                    <a:pt x="1180" y="1955"/>
                  </a:cubicBezTo>
                  <a:cubicBezTo>
                    <a:pt x="1146" y="1964"/>
                    <a:pt x="1046" y="2014"/>
                    <a:pt x="1026" y="2025"/>
                  </a:cubicBezTo>
                  <a:cubicBezTo>
                    <a:pt x="1006" y="2037"/>
                    <a:pt x="973" y="2057"/>
                    <a:pt x="955" y="2070"/>
                  </a:cubicBezTo>
                  <a:cubicBezTo>
                    <a:pt x="932" y="2087"/>
                    <a:pt x="913" y="2107"/>
                    <a:pt x="890" y="2123"/>
                  </a:cubicBezTo>
                  <a:cubicBezTo>
                    <a:pt x="867" y="2123"/>
                    <a:pt x="867" y="2123"/>
                    <a:pt x="867" y="2123"/>
                  </a:cubicBezTo>
                  <a:cubicBezTo>
                    <a:pt x="863" y="2119"/>
                    <a:pt x="857" y="2117"/>
                    <a:pt x="857" y="2110"/>
                  </a:cubicBezTo>
                  <a:cubicBezTo>
                    <a:pt x="857" y="2083"/>
                    <a:pt x="1048" y="1981"/>
                    <a:pt x="1134" y="1954"/>
                  </a:cubicBezTo>
                  <a:cubicBezTo>
                    <a:pt x="895" y="1939"/>
                    <a:pt x="680" y="1833"/>
                    <a:pt x="521" y="1669"/>
                  </a:cubicBezTo>
                  <a:cubicBezTo>
                    <a:pt x="349" y="1492"/>
                    <a:pt x="243" y="1247"/>
                    <a:pt x="243" y="977"/>
                  </a:cubicBezTo>
                  <a:cubicBezTo>
                    <a:pt x="243" y="707"/>
                    <a:pt x="349" y="462"/>
                    <a:pt x="521" y="285"/>
                  </a:cubicBezTo>
                  <a:cubicBezTo>
                    <a:pt x="554" y="250"/>
                    <a:pt x="591" y="218"/>
                    <a:pt x="629" y="189"/>
                  </a:cubicBezTo>
                  <a:cubicBezTo>
                    <a:pt x="628" y="189"/>
                    <a:pt x="627" y="188"/>
                    <a:pt x="626" y="188"/>
                  </a:cubicBezTo>
                  <a:cubicBezTo>
                    <a:pt x="638" y="33"/>
                    <a:pt x="706" y="64"/>
                    <a:pt x="846" y="6"/>
                  </a:cubicBezTo>
                  <a:cubicBezTo>
                    <a:pt x="852" y="64"/>
                    <a:pt x="755" y="188"/>
                    <a:pt x="648" y="190"/>
                  </a:cubicBezTo>
                  <a:cubicBezTo>
                    <a:pt x="606" y="221"/>
                    <a:pt x="566" y="256"/>
                    <a:pt x="530" y="293"/>
                  </a:cubicBezTo>
                  <a:cubicBezTo>
                    <a:pt x="360" y="468"/>
                    <a:pt x="256" y="710"/>
                    <a:pt x="256" y="977"/>
                  </a:cubicBezTo>
                  <a:cubicBezTo>
                    <a:pt x="256" y="1244"/>
                    <a:pt x="360" y="1485"/>
                    <a:pt x="530" y="1660"/>
                  </a:cubicBezTo>
                  <a:cubicBezTo>
                    <a:pt x="699" y="1835"/>
                    <a:pt x="933" y="1943"/>
                    <a:pt x="1191" y="1943"/>
                  </a:cubicBezTo>
                  <a:cubicBezTo>
                    <a:pt x="1195" y="1943"/>
                    <a:pt x="1195" y="1943"/>
                    <a:pt x="1195" y="1943"/>
                  </a:cubicBezTo>
                  <a:moveTo>
                    <a:pt x="532" y="216"/>
                  </a:moveTo>
                  <a:cubicBezTo>
                    <a:pt x="632" y="150"/>
                    <a:pt x="586" y="116"/>
                    <a:pt x="573" y="0"/>
                  </a:cubicBezTo>
                  <a:cubicBezTo>
                    <a:pt x="529" y="18"/>
                    <a:pt x="477" y="144"/>
                    <a:pt x="532" y="216"/>
                  </a:cubicBezTo>
                  <a:close/>
                  <a:moveTo>
                    <a:pt x="442" y="336"/>
                  </a:moveTo>
                  <a:cubicBezTo>
                    <a:pt x="525" y="249"/>
                    <a:pt x="473" y="226"/>
                    <a:pt x="434" y="116"/>
                  </a:cubicBezTo>
                  <a:cubicBezTo>
                    <a:pt x="396" y="144"/>
                    <a:pt x="373" y="278"/>
                    <a:pt x="442" y="336"/>
                  </a:cubicBezTo>
                  <a:close/>
                  <a:moveTo>
                    <a:pt x="532" y="340"/>
                  </a:moveTo>
                  <a:cubicBezTo>
                    <a:pt x="614" y="370"/>
                    <a:pt x="716" y="285"/>
                    <a:pt x="720" y="239"/>
                  </a:cubicBezTo>
                  <a:cubicBezTo>
                    <a:pt x="609" y="261"/>
                    <a:pt x="563" y="228"/>
                    <a:pt x="532" y="340"/>
                  </a:cubicBezTo>
                  <a:close/>
                  <a:moveTo>
                    <a:pt x="420" y="494"/>
                  </a:moveTo>
                  <a:cubicBezTo>
                    <a:pt x="505" y="515"/>
                    <a:pt x="598" y="421"/>
                    <a:pt x="598" y="374"/>
                  </a:cubicBezTo>
                  <a:cubicBezTo>
                    <a:pt x="489" y="407"/>
                    <a:pt x="441" y="378"/>
                    <a:pt x="420" y="494"/>
                  </a:cubicBezTo>
                  <a:close/>
                  <a:moveTo>
                    <a:pt x="344" y="470"/>
                  </a:moveTo>
                  <a:cubicBezTo>
                    <a:pt x="431" y="380"/>
                    <a:pt x="376" y="356"/>
                    <a:pt x="336" y="241"/>
                  </a:cubicBezTo>
                  <a:cubicBezTo>
                    <a:pt x="296" y="270"/>
                    <a:pt x="273" y="409"/>
                    <a:pt x="344" y="470"/>
                  </a:cubicBezTo>
                  <a:close/>
                  <a:moveTo>
                    <a:pt x="284" y="608"/>
                  </a:moveTo>
                  <a:cubicBezTo>
                    <a:pt x="333" y="493"/>
                    <a:pt x="273" y="490"/>
                    <a:pt x="195" y="396"/>
                  </a:cubicBezTo>
                  <a:cubicBezTo>
                    <a:pt x="168" y="438"/>
                    <a:pt x="195" y="577"/>
                    <a:pt x="284" y="608"/>
                  </a:cubicBezTo>
                  <a:close/>
                  <a:moveTo>
                    <a:pt x="328" y="685"/>
                  </a:moveTo>
                  <a:cubicBezTo>
                    <a:pt x="425" y="688"/>
                    <a:pt x="504" y="565"/>
                    <a:pt x="493" y="514"/>
                  </a:cubicBezTo>
                  <a:cubicBezTo>
                    <a:pt x="382" y="575"/>
                    <a:pt x="323" y="555"/>
                    <a:pt x="328" y="685"/>
                  </a:cubicBezTo>
                  <a:close/>
                  <a:moveTo>
                    <a:pt x="222" y="772"/>
                  </a:moveTo>
                  <a:cubicBezTo>
                    <a:pt x="279" y="642"/>
                    <a:pt x="211" y="639"/>
                    <a:pt x="122" y="532"/>
                  </a:cubicBezTo>
                  <a:cubicBezTo>
                    <a:pt x="91" y="579"/>
                    <a:pt x="122" y="737"/>
                    <a:pt x="222" y="772"/>
                  </a:cubicBezTo>
                  <a:close/>
                  <a:moveTo>
                    <a:pt x="282" y="861"/>
                  </a:moveTo>
                  <a:cubicBezTo>
                    <a:pt x="379" y="853"/>
                    <a:pt x="444" y="722"/>
                    <a:pt x="428" y="673"/>
                  </a:cubicBezTo>
                  <a:cubicBezTo>
                    <a:pt x="325" y="745"/>
                    <a:pt x="264" y="732"/>
                    <a:pt x="282" y="861"/>
                  </a:cubicBezTo>
                  <a:close/>
                  <a:moveTo>
                    <a:pt x="200" y="938"/>
                  </a:moveTo>
                  <a:cubicBezTo>
                    <a:pt x="90" y="921"/>
                    <a:pt x="28" y="765"/>
                    <a:pt x="52" y="711"/>
                  </a:cubicBezTo>
                  <a:cubicBezTo>
                    <a:pt x="162" y="803"/>
                    <a:pt x="232" y="794"/>
                    <a:pt x="200" y="938"/>
                  </a:cubicBezTo>
                  <a:close/>
                  <a:moveTo>
                    <a:pt x="206" y="1106"/>
                  </a:moveTo>
                  <a:cubicBezTo>
                    <a:pt x="216" y="952"/>
                    <a:pt x="145" y="973"/>
                    <a:pt x="15" y="897"/>
                  </a:cubicBezTo>
                  <a:cubicBezTo>
                    <a:pt x="0" y="956"/>
                    <a:pt x="90" y="1107"/>
                    <a:pt x="206" y="1106"/>
                  </a:cubicBezTo>
                  <a:close/>
                  <a:moveTo>
                    <a:pt x="284" y="1090"/>
                  </a:moveTo>
                  <a:cubicBezTo>
                    <a:pt x="402" y="1062"/>
                    <a:pt x="457" y="888"/>
                    <a:pt x="427" y="831"/>
                  </a:cubicBezTo>
                  <a:cubicBezTo>
                    <a:pt x="314" y="940"/>
                    <a:pt x="237" y="935"/>
                    <a:pt x="284" y="1090"/>
                  </a:cubicBezTo>
                  <a:close/>
                  <a:moveTo>
                    <a:pt x="253" y="1293"/>
                  </a:moveTo>
                  <a:cubicBezTo>
                    <a:pt x="236" y="1129"/>
                    <a:pt x="165" y="1164"/>
                    <a:pt x="16" y="1107"/>
                  </a:cubicBezTo>
                  <a:cubicBezTo>
                    <a:pt x="11" y="1173"/>
                    <a:pt x="132" y="1314"/>
                    <a:pt x="253" y="1293"/>
                  </a:cubicBezTo>
                  <a:close/>
                  <a:moveTo>
                    <a:pt x="322" y="1431"/>
                  </a:moveTo>
                  <a:cubicBezTo>
                    <a:pt x="238" y="1290"/>
                    <a:pt x="188" y="1351"/>
                    <a:pt x="29" y="1361"/>
                  </a:cubicBezTo>
                  <a:cubicBezTo>
                    <a:pt x="51" y="1423"/>
                    <a:pt x="220" y="1501"/>
                    <a:pt x="322" y="1431"/>
                  </a:cubicBezTo>
                  <a:close/>
                  <a:moveTo>
                    <a:pt x="334" y="1303"/>
                  </a:moveTo>
                  <a:cubicBezTo>
                    <a:pt x="447" y="1259"/>
                    <a:pt x="477" y="1077"/>
                    <a:pt x="439" y="1024"/>
                  </a:cubicBezTo>
                  <a:cubicBezTo>
                    <a:pt x="342" y="1149"/>
                    <a:pt x="264" y="1156"/>
                    <a:pt x="334" y="1303"/>
                  </a:cubicBezTo>
                  <a:close/>
                  <a:moveTo>
                    <a:pt x="422" y="1569"/>
                  </a:moveTo>
                  <a:cubicBezTo>
                    <a:pt x="310" y="1448"/>
                    <a:pt x="275" y="1518"/>
                    <a:pt x="121" y="1562"/>
                  </a:cubicBezTo>
                  <a:cubicBezTo>
                    <a:pt x="156" y="1617"/>
                    <a:pt x="338" y="1658"/>
                    <a:pt x="422" y="1569"/>
                  </a:cubicBezTo>
                  <a:close/>
                  <a:moveTo>
                    <a:pt x="455" y="1514"/>
                  </a:moveTo>
                  <a:cubicBezTo>
                    <a:pt x="543" y="1438"/>
                    <a:pt x="513" y="1265"/>
                    <a:pt x="463" y="1229"/>
                  </a:cubicBezTo>
                  <a:cubicBezTo>
                    <a:pt x="414" y="1372"/>
                    <a:pt x="346" y="1403"/>
                    <a:pt x="455" y="1514"/>
                  </a:cubicBezTo>
                  <a:close/>
                  <a:moveTo>
                    <a:pt x="530" y="1716"/>
                  </a:moveTo>
                  <a:cubicBezTo>
                    <a:pt x="419" y="1595"/>
                    <a:pt x="383" y="1666"/>
                    <a:pt x="229" y="1709"/>
                  </a:cubicBezTo>
                  <a:cubicBezTo>
                    <a:pt x="264" y="1765"/>
                    <a:pt x="446" y="1806"/>
                    <a:pt x="530" y="1716"/>
                  </a:cubicBezTo>
                  <a:close/>
                  <a:moveTo>
                    <a:pt x="643" y="1708"/>
                  </a:moveTo>
                  <a:cubicBezTo>
                    <a:pt x="703" y="1599"/>
                    <a:pt x="607" y="1437"/>
                    <a:pt x="543" y="1420"/>
                  </a:cubicBezTo>
                  <a:cubicBezTo>
                    <a:pt x="549" y="1582"/>
                    <a:pt x="492" y="1638"/>
                    <a:pt x="643" y="1708"/>
                  </a:cubicBezTo>
                  <a:close/>
                  <a:moveTo>
                    <a:pt x="685" y="1816"/>
                  </a:moveTo>
                  <a:cubicBezTo>
                    <a:pt x="538" y="1721"/>
                    <a:pt x="520" y="1803"/>
                    <a:pt x="372" y="1889"/>
                  </a:cubicBezTo>
                  <a:cubicBezTo>
                    <a:pt x="423" y="1937"/>
                    <a:pt x="622" y="1932"/>
                    <a:pt x="685" y="1816"/>
                  </a:cubicBezTo>
                  <a:close/>
                  <a:moveTo>
                    <a:pt x="845" y="1899"/>
                  </a:moveTo>
                  <a:cubicBezTo>
                    <a:pt x="685" y="1836"/>
                    <a:pt x="683" y="1918"/>
                    <a:pt x="558" y="2029"/>
                  </a:cubicBezTo>
                  <a:cubicBezTo>
                    <a:pt x="616" y="2065"/>
                    <a:pt x="806" y="2022"/>
                    <a:pt x="845" y="1899"/>
                  </a:cubicBezTo>
                  <a:close/>
                  <a:moveTo>
                    <a:pt x="887" y="1854"/>
                  </a:moveTo>
                  <a:cubicBezTo>
                    <a:pt x="915" y="1719"/>
                    <a:pt x="761" y="1580"/>
                    <a:pt x="688" y="1583"/>
                  </a:cubicBezTo>
                  <a:cubicBezTo>
                    <a:pt x="747" y="1752"/>
                    <a:pt x="706" y="1829"/>
                    <a:pt x="887" y="1854"/>
                  </a:cubicBezTo>
                  <a:close/>
                  <a:moveTo>
                    <a:pt x="2075" y="1943"/>
                  </a:moveTo>
                  <a:cubicBezTo>
                    <a:pt x="2079" y="1943"/>
                    <a:pt x="2079" y="1943"/>
                    <a:pt x="2079" y="1943"/>
                  </a:cubicBezTo>
                  <a:cubicBezTo>
                    <a:pt x="2337" y="1943"/>
                    <a:pt x="2571" y="1835"/>
                    <a:pt x="2741" y="1660"/>
                  </a:cubicBezTo>
                  <a:cubicBezTo>
                    <a:pt x="2910" y="1485"/>
                    <a:pt x="3015" y="1244"/>
                    <a:pt x="3015" y="977"/>
                  </a:cubicBezTo>
                  <a:cubicBezTo>
                    <a:pt x="3015" y="710"/>
                    <a:pt x="2910" y="468"/>
                    <a:pt x="2741" y="293"/>
                  </a:cubicBezTo>
                  <a:cubicBezTo>
                    <a:pt x="2704" y="256"/>
                    <a:pt x="2664" y="221"/>
                    <a:pt x="2622" y="190"/>
                  </a:cubicBezTo>
                  <a:cubicBezTo>
                    <a:pt x="2515" y="188"/>
                    <a:pt x="2418" y="64"/>
                    <a:pt x="2424" y="6"/>
                  </a:cubicBezTo>
                  <a:cubicBezTo>
                    <a:pt x="2564" y="64"/>
                    <a:pt x="2632" y="33"/>
                    <a:pt x="2644" y="188"/>
                  </a:cubicBezTo>
                  <a:cubicBezTo>
                    <a:pt x="2643" y="188"/>
                    <a:pt x="2642" y="189"/>
                    <a:pt x="2641" y="189"/>
                  </a:cubicBezTo>
                  <a:cubicBezTo>
                    <a:pt x="2680" y="218"/>
                    <a:pt x="2716" y="250"/>
                    <a:pt x="2749" y="285"/>
                  </a:cubicBezTo>
                  <a:cubicBezTo>
                    <a:pt x="2921" y="462"/>
                    <a:pt x="3027" y="707"/>
                    <a:pt x="3027" y="977"/>
                  </a:cubicBezTo>
                  <a:cubicBezTo>
                    <a:pt x="3027" y="1247"/>
                    <a:pt x="2921" y="1492"/>
                    <a:pt x="2749" y="1669"/>
                  </a:cubicBezTo>
                  <a:cubicBezTo>
                    <a:pt x="2591" y="1833"/>
                    <a:pt x="2375" y="1939"/>
                    <a:pt x="2136" y="1954"/>
                  </a:cubicBezTo>
                  <a:cubicBezTo>
                    <a:pt x="2222" y="1981"/>
                    <a:pt x="2413" y="2083"/>
                    <a:pt x="2413" y="2110"/>
                  </a:cubicBezTo>
                  <a:cubicBezTo>
                    <a:pt x="2413" y="2117"/>
                    <a:pt x="2408" y="2119"/>
                    <a:pt x="2403" y="2123"/>
                  </a:cubicBezTo>
                  <a:cubicBezTo>
                    <a:pt x="2380" y="2123"/>
                    <a:pt x="2380" y="2123"/>
                    <a:pt x="2380" y="2123"/>
                  </a:cubicBezTo>
                  <a:cubicBezTo>
                    <a:pt x="2357" y="2107"/>
                    <a:pt x="2339" y="2087"/>
                    <a:pt x="2315" y="2070"/>
                  </a:cubicBezTo>
                  <a:cubicBezTo>
                    <a:pt x="2297" y="2057"/>
                    <a:pt x="2264" y="2037"/>
                    <a:pt x="2244" y="2025"/>
                  </a:cubicBezTo>
                  <a:cubicBezTo>
                    <a:pt x="2224" y="2014"/>
                    <a:pt x="2124" y="1964"/>
                    <a:pt x="2090" y="1955"/>
                  </a:cubicBezTo>
                  <a:cubicBezTo>
                    <a:pt x="2086" y="1955"/>
                    <a:pt x="2083" y="1955"/>
                    <a:pt x="2079" y="1955"/>
                  </a:cubicBezTo>
                  <a:cubicBezTo>
                    <a:pt x="2075" y="1955"/>
                    <a:pt x="2075" y="1955"/>
                    <a:pt x="2075" y="1955"/>
                  </a:cubicBezTo>
                  <a:moveTo>
                    <a:pt x="2738" y="216"/>
                  </a:moveTo>
                  <a:cubicBezTo>
                    <a:pt x="2793" y="144"/>
                    <a:pt x="2741" y="18"/>
                    <a:pt x="2697" y="0"/>
                  </a:cubicBezTo>
                  <a:cubicBezTo>
                    <a:pt x="2684" y="116"/>
                    <a:pt x="2638" y="150"/>
                    <a:pt x="2738" y="216"/>
                  </a:cubicBezTo>
                  <a:close/>
                  <a:moveTo>
                    <a:pt x="2828" y="336"/>
                  </a:moveTo>
                  <a:cubicBezTo>
                    <a:pt x="2897" y="278"/>
                    <a:pt x="2875" y="144"/>
                    <a:pt x="2836" y="116"/>
                  </a:cubicBezTo>
                  <a:cubicBezTo>
                    <a:pt x="2798" y="226"/>
                    <a:pt x="2745" y="249"/>
                    <a:pt x="2828" y="336"/>
                  </a:cubicBezTo>
                  <a:close/>
                  <a:moveTo>
                    <a:pt x="2739" y="340"/>
                  </a:moveTo>
                  <a:cubicBezTo>
                    <a:pt x="2707" y="228"/>
                    <a:pt x="2662" y="261"/>
                    <a:pt x="2550" y="239"/>
                  </a:cubicBezTo>
                  <a:cubicBezTo>
                    <a:pt x="2554" y="285"/>
                    <a:pt x="2656" y="370"/>
                    <a:pt x="2739" y="340"/>
                  </a:cubicBezTo>
                  <a:close/>
                  <a:moveTo>
                    <a:pt x="2850" y="494"/>
                  </a:moveTo>
                  <a:cubicBezTo>
                    <a:pt x="2829" y="378"/>
                    <a:pt x="2781" y="407"/>
                    <a:pt x="2672" y="374"/>
                  </a:cubicBezTo>
                  <a:cubicBezTo>
                    <a:pt x="2672" y="421"/>
                    <a:pt x="2765" y="515"/>
                    <a:pt x="2850" y="494"/>
                  </a:cubicBezTo>
                  <a:close/>
                  <a:moveTo>
                    <a:pt x="2926" y="470"/>
                  </a:moveTo>
                  <a:cubicBezTo>
                    <a:pt x="2998" y="409"/>
                    <a:pt x="2974" y="270"/>
                    <a:pt x="2934" y="241"/>
                  </a:cubicBezTo>
                  <a:cubicBezTo>
                    <a:pt x="2894" y="356"/>
                    <a:pt x="2839" y="380"/>
                    <a:pt x="2926" y="470"/>
                  </a:cubicBezTo>
                  <a:close/>
                  <a:moveTo>
                    <a:pt x="2987" y="608"/>
                  </a:moveTo>
                  <a:cubicBezTo>
                    <a:pt x="3075" y="577"/>
                    <a:pt x="3103" y="438"/>
                    <a:pt x="3075" y="396"/>
                  </a:cubicBezTo>
                  <a:cubicBezTo>
                    <a:pt x="2997" y="490"/>
                    <a:pt x="2937" y="493"/>
                    <a:pt x="2987" y="608"/>
                  </a:cubicBezTo>
                  <a:close/>
                  <a:moveTo>
                    <a:pt x="2943" y="685"/>
                  </a:moveTo>
                  <a:cubicBezTo>
                    <a:pt x="2947" y="555"/>
                    <a:pt x="2888" y="575"/>
                    <a:pt x="2777" y="514"/>
                  </a:cubicBezTo>
                  <a:cubicBezTo>
                    <a:pt x="2766" y="565"/>
                    <a:pt x="2846" y="688"/>
                    <a:pt x="2943" y="685"/>
                  </a:cubicBezTo>
                  <a:close/>
                  <a:moveTo>
                    <a:pt x="3048" y="772"/>
                  </a:moveTo>
                  <a:cubicBezTo>
                    <a:pt x="3148" y="737"/>
                    <a:pt x="3179" y="579"/>
                    <a:pt x="3148" y="532"/>
                  </a:cubicBezTo>
                  <a:cubicBezTo>
                    <a:pt x="3060" y="639"/>
                    <a:pt x="2992" y="642"/>
                    <a:pt x="3048" y="772"/>
                  </a:cubicBezTo>
                  <a:close/>
                  <a:moveTo>
                    <a:pt x="2988" y="861"/>
                  </a:moveTo>
                  <a:cubicBezTo>
                    <a:pt x="3007" y="732"/>
                    <a:pt x="2946" y="745"/>
                    <a:pt x="2843" y="673"/>
                  </a:cubicBezTo>
                  <a:cubicBezTo>
                    <a:pt x="2826" y="722"/>
                    <a:pt x="2891" y="853"/>
                    <a:pt x="2988" y="861"/>
                  </a:cubicBezTo>
                  <a:close/>
                  <a:moveTo>
                    <a:pt x="3071" y="938"/>
                  </a:moveTo>
                  <a:cubicBezTo>
                    <a:pt x="3038" y="794"/>
                    <a:pt x="3108" y="803"/>
                    <a:pt x="3219" y="711"/>
                  </a:cubicBezTo>
                  <a:cubicBezTo>
                    <a:pt x="3242" y="765"/>
                    <a:pt x="3180" y="921"/>
                    <a:pt x="3071" y="938"/>
                  </a:cubicBezTo>
                  <a:close/>
                  <a:moveTo>
                    <a:pt x="3065" y="1106"/>
                  </a:moveTo>
                  <a:cubicBezTo>
                    <a:pt x="3180" y="1107"/>
                    <a:pt x="3270" y="956"/>
                    <a:pt x="3255" y="897"/>
                  </a:cubicBezTo>
                  <a:cubicBezTo>
                    <a:pt x="3126" y="973"/>
                    <a:pt x="3055" y="952"/>
                    <a:pt x="3065" y="1106"/>
                  </a:cubicBezTo>
                  <a:close/>
                  <a:moveTo>
                    <a:pt x="2986" y="1090"/>
                  </a:moveTo>
                  <a:cubicBezTo>
                    <a:pt x="3034" y="935"/>
                    <a:pt x="2956" y="940"/>
                    <a:pt x="2843" y="831"/>
                  </a:cubicBezTo>
                  <a:cubicBezTo>
                    <a:pt x="2814" y="888"/>
                    <a:pt x="2868" y="1062"/>
                    <a:pt x="2986" y="1090"/>
                  </a:cubicBezTo>
                  <a:close/>
                  <a:moveTo>
                    <a:pt x="3017" y="1293"/>
                  </a:moveTo>
                  <a:cubicBezTo>
                    <a:pt x="3138" y="1314"/>
                    <a:pt x="3259" y="1173"/>
                    <a:pt x="3254" y="1107"/>
                  </a:cubicBezTo>
                  <a:cubicBezTo>
                    <a:pt x="3105" y="1164"/>
                    <a:pt x="3034" y="1129"/>
                    <a:pt x="3017" y="1293"/>
                  </a:cubicBezTo>
                  <a:close/>
                  <a:moveTo>
                    <a:pt x="2949" y="1431"/>
                  </a:moveTo>
                  <a:cubicBezTo>
                    <a:pt x="3050" y="1501"/>
                    <a:pt x="3219" y="1423"/>
                    <a:pt x="3242" y="1361"/>
                  </a:cubicBezTo>
                  <a:cubicBezTo>
                    <a:pt x="3082" y="1351"/>
                    <a:pt x="3032" y="1290"/>
                    <a:pt x="2949" y="1431"/>
                  </a:cubicBezTo>
                  <a:close/>
                  <a:moveTo>
                    <a:pt x="2937" y="1303"/>
                  </a:moveTo>
                  <a:cubicBezTo>
                    <a:pt x="3006" y="1156"/>
                    <a:pt x="2928" y="1149"/>
                    <a:pt x="2832" y="1024"/>
                  </a:cubicBezTo>
                  <a:cubicBezTo>
                    <a:pt x="2794" y="1077"/>
                    <a:pt x="2823" y="1259"/>
                    <a:pt x="2937" y="1303"/>
                  </a:cubicBezTo>
                  <a:close/>
                  <a:moveTo>
                    <a:pt x="2848" y="1569"/>
                  </a:moveTo>
                  <a:cubicBezTo>
                    <a:pt x="2933" y="1658"/>
                    <a:pt x="3114" y="1617"/>
                    <a:pt x="3149" y="1562"/>
                  </a:cubicBezTo>
                  <a:cubicBezTo>
                    <a:pt x="2996" y="1518"/>
                    <a:pt x="2960" y="1448"/>
                    <a:pt x="2848" y="1569"/>
                  </a:cubicBezTo>
                  <a:close/>
                  <a:moveTo>
                    <a:pt x="2816" y="1514"/>
                  </a:moveTo>
                  <a:cubicBezTo>
                    <a:pt x="2924" y="1403"/>
                    <a:pt x="2856" y="1372"/>
                    <a:pt x="2808" y="1229"/>
                  </a:cubicBezTo>
                  <a:cubicBezTo>
                    <a:pt x="2757" y="1265"/>
                    <a:pt x="2727" y="1438"/>
                    <a:pt x="2816" y="1514"/>
                  </a:cubicBezTo>
                  <a:close/>
                  <a:moveTo>
                    <a:pt x="2740" y="1716"/>
                  </a:moveTo>
                  <a:cubicBezTo>
                    <a:pt x="2824" y="1806"/>
                    <a:pt x="3006" y="1765"/>
                    <a:pt x="3041" y="1709"/>
                  </a:cubicBezTo>
                  <a:cubicBezTo>
                    <a:pt x="2887" y="1666"/>
                    <a:pt x="2852" y="1595"/>
                    <a:pt x="2740" y="1716"/>
                  </a:cubicBezTo>
                  <a:close/>
                  <a:moveTo>
                    <a:pt x="2627" y="1708"/>
                  </a:moveTo>
                  <a:cubicBezTo>
                    <a:pt x="2778" y="1638"/>
                    <a:pt x="2721" y="1582"/>
                    <a:pt x="2728" y="1420"/>
                  </a:cubicBezTo>
                  <a:cubicBezTo>
                    <a:pt x="2663" y="1437"/>
                    <a:pt x="2567" y="1599"/>
                    <a:pt x="2627" y="1708"/>
                  </a:cubicBezTo>
                  <a:close/>
                  <a:moveTo>
                    <a:pt x="2585" y="1816"/>
                  </a:moveTo>
                  <a:cubicBezTo>
                    <a:pt x="2648" y="1932"/>
                    <a:pt x="2848" y="1937"/>
                    <a:pt x="2898" y="1889"/>
                  </a:cubicBezTo>
                  <a:cubicBezTo>
                    <a:pt x="2751" y="1803"/>
                    <a:pt x="2732" y="1721"/>
                    <a:pt x="2585" y="1816"/>
                  </a:cubicBezTo>
                  <a:close/>
                  <a:moveTo>
                    <a:pt x="2425" y="1899"/>
                  </a:moveTo>
                  <a:cubicBezTo>
                    <a:pt x="2464" y="2022"/>
                    <a:pt x="2654" y="2065"/>
                    <a:pt x="2712" y="2029"/>
                  </a:cubicBezTo>
                  <a:cubicBezTo>
                    <a:pt x="2587" y="1918"/>
                    <a:pt x="2585" y="1836"/>
                    <a:pt x="2425" y="1899"/>
                  </a:cubicBezTo>
                  <a:close/>
                  <a:moveTo>
                    <a:pt x="2582" y="1583"/>
                  </a:moveTo>
                  <a:cubicBezTo>
                    <a:pt x="2509" y="1580"/>
                    <a:pt x="2355" y="1719"/>
                    <a:pt x="2383" y="1854"/>
                  </a:cubicBezTo>
                  <a:cubicBezTo>
                    <a:pt x="2565" y="1829"/>
                    <a:pt x="2523" y="1752"/>
                    <a:pt x="2582" y="1583"/>
                  </a:cubicBezTo>
                  <a:close/>
                  <a:moveTo>
                    <a:pt x="2582" y="1583"/>
                  </a:moveTo>
                  <a:cubicBezTo>
                    <a:pt x="2582" y="1583"/>
                    <a:pt x="2582" y="1583"/>
                    <a:pt x="2582" y="1583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809A07E-36A0-4D4D-8FFE-511A65F5C00A}"/>
                </a:ext>
              </a:extLst>
            </p:cNvPr>
            <p:cNvGrpSpPr/>
            <p:nvPr/>
          </p:nvGrpSpPr>
          <p:grpSpPr>
            <a:xfrm>
              <a:off x="7981009" y="2769448"/>
              <a:ext cx="2241367" cy="1107996"/>
              <a:chOff x="1969624" y="2677115"/>
              <a:chExt cx="2241367" cy="110799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51E0E4B-2A63-4B01-9E4C-C21AFB7841D6}"/>
                  </a:ext>
                </a:extLst>
              </p:cNvPr>
              <p:cNvSpPr/>
              <p:nvPr/>
            </p:nvSpPr>
            <p:spPr>
              <a:xfrm>
                <a:off x="2146777" y="2677115"/>
                <a:ext cx="1887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600" b="1" kern="100" dirty="0">
                    <a:solidFill>
                      <a:schemeClr val="bg1"/>
                    </a:solidFill>
                    <a:latin typeface="+mj-ea"/>
                    <a:ea typeface="+mj-ea"/>
                  </a:rPr>
                  <a:t>21.56%</a:t>
                </a:r>
                <a:endParaRPr lang="zh-CN" altLang="en-US" sz="3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12BC14B-C92B-403C-8536-3858B123F1E1}"/>
                  </a:ext>
                </a:extLst>
              </p:cNvPr>
              <p:cNvSpPr txBox="1"/>
              <p:nvPr/>
            </p:nvSpPr>
            <p:spPr>
              <a:xfrm>
                <a:off x="1969624" y="3323446"/>
                <a:ext cx="22413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spc="200" dirty="0">
                    <a:solidFill>
                      <a:schemeClr val="bg1"/>
                    </a:solidFill>
                    <a:latin typeface="+mj-ea"/>
                    <a:ea typeface="+mj-ea"/>
                  </a:rPr>
                  <a:t>输入关键词</a:t>
                </a: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62CBE79-CB32-4DF5-8181-A3777FD9C89D}"/>
              </a:ext>
            </a:extLst>
          </p:cNvPr>
          <p:cNvSpPr txBox="1"/>
          <p:nvPr/>
        </p:nvSpPr>
        <p:spPr>
          <a:xfrm>
            <a:off x="3152138" y="112713"/>
            <a:ext cx="588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在这里输入你的小标题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8324A5-48A2-43ED-B975-1C426D787AAB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F752FA4-382A-4C5D-BDDB-256D88EF4A98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EB8D007-5F77-4EFD-815B-85DE5F63B329}"/>
              </a:ext>
            </a:extLst>
          </p:cNvPr>
          <p:cNvGrpSpPr/>
          <p:nvPr/>
        </p:nvGrpSpPr>
        <p:grpSpPr>
          <a:xfrm>
            <a:off x="4420835" y="2541993"/>
            <a:ext cx="3350331" cy="2170573"/>
            <a:chOff x="7426525" y="2343713"/>
            <a:chExt cx="3350331" cy="2170573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8F63AA78-F064-4858-AC60-742FF6442A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6525" y="2343713"/>
              <a:ext cx="3350331" cy="2170573"/>
            </a:xfrm>
            <a:custGeom>
              <a:avLst/>
              <a:gdLst>
                <a:gd name="T0" fmla="*/ 1180 w 3270"/>
                <a:gd name="T1" fmla="*/ 1955 h 2123"/>
                <a:gd name="T2" fmla="*/ 890 w 3270"/>
                <a:gd name="T3" fmla="*/ 2123 h 2123"/>
                <a:gd name="T4" fmla="*/ 1134 w 3270"/>
                <a:gd name="T5" fmla="*/ 1954 h 2123"/>
                <a:gd name="T6" fmla="*/ 521 w 3270"/>
                <a:gd name="T7" fmla="*/ 285 h 2123"/>
                <a:gd name="T8" fmla="*/ 846 w 3270"/>
                <a:gd name="T9" fmla="*/ 6 h 2123"/>
                <a:gd name="T10" fmla="*/ 256 w 3270"/>
                <a:gd name="T11" fmla="*/ 977 h 2123"/>
                <a:gd name="T12" fmla="*/ 1195 w 3270"/>
                <a:gd name="T13" fmla="*/ 1943 h 2123"/>
                <a:gd name="T14" fmla="*/ 532 w 3270"/>
                <a:gd name="T15" fmla="*/ 216 h 2123"/>
                <a:gd name="T16" fmla="*/ 442 w 3270"/>
                <a:gd name="T17" fmla="*/ 336 h 2123"/>
                <a:gd name="T18" fmla="*/ 532 w 3270"/>
                <a:gd name="T19" fmla="*/ 340 h 2123"/>
                <a:gd name="T20" fmla="*/ 420 w 3270"/>
                <a:gd name="T21" fmla="*/ 494 h 2123"/>
                <a:gd name="T22" fmla="*/ 344 w 3270"/>
                <a:gd name="T23" fmla="*/ 470 h 2123"/>
                <a:gd name="T24" fmla="*/ 284 w 3270"/>
                <a:gd name="T25" fmla="*/ 608 h 2123"/>
                <a:gd name="T26" fmla="*/ 328 w 3270"/>
                <a:gd name="T27" fmla="*/ 685 h 2123"/>
                <a:gd name="T28" fmla="*/ 222 w 3270"/>
                <a:gd name="T29" fmla="*/ 772 h 2123"/>
                <a:gd name="T30" fmla="*/ 282 w 3270"/>
                <a:gd name="T31" fmla="*/ 861 h 2123"/>
                <a:gd name="T32" fmla="*/ 200 w 3270"/>
                <a:gd name="T33" fmla="*/ 938 h 2123"/>
                <a:gd name="T34" fmla="*/ 206 w 3270"/>
                <a:gd name="T35" fmla="*/ 1106 h 2123"/>
                <a:gd name="T36" fmla="*/ 284 w 3270"/>
                <a:gd name="T37" fmla="*/ 1090 h 2123"/>
                <a:gd name="T38" fmla="*/ 253 w 3270"/>
                <a:gd name="T39" fmla="*/ 1293 h 2123"/>
                <a:gd name="T40" fmla="*/ 322 w 3270"/>
                <a:gd name="T41" fmla="*/ 1431 h 2123"/>
                <a:gd name="T42" fmla="*/ 334 w 3270"/>
                <a:gd name="T43" fmla="*/ 1303 h 2123"/>
                <a:gd name="T44" fmla="*/ 422 w 3270"/>
                <a:gd name="T45" fmla="*/ 1569 h 2123"/>
                <a:gd name="T46" fmla="*/ 455 w 3270"/>
                <a:gd name="T47" fmla="*/ 1514 h 2123"/>
                <a:gd name="T48" fmla="*/ 530 w 3270"/>
                <a:gd name="T49" fmla="*/ 1716 h 2123"/>
                <a:gd name="T50" fmla="*/ 643 w 3270"/>
                <a:gd name="T51" fmla="*/ 1708 h 2123"/>
                <a:gd name="T52" fmla="*/ 685 w 3270"/>
                <a:gd name="T53" fmla="*/ 1816 h 2123"/>
                <a:gd name="T54" fmla="*/ 845 w 3270"/>
                <a:gd name="T55" fmla="*/ 1899 h 2123"/>
                <a:gd name="T56" fmla="*/ 887 w 3270"/>
                <a:gd name="T57" fmla="*/ 1854 h 2123"/>
                <a:gd name="T58" fmla="*/ 2741 w 3270"/>
                <a:gd name="T59" fmla="*/ 1660 h 2123"/>
                <a:gd name="T60" fmla="*/ 2622 w 3270"/>
                <a:gd name="T61" fmla="*/ 190 h 2123"/>
                <a:gd name="T62" fmla="*/ 2641 w 3270"/>
                <a:gd name="T63" fmla="*/ 189 h 2123"/>
                <a:gd name="T64" fmla="*/ 2749 w 3270"/>
                <a:gd name="T65" fmla="*/ 1669 h 2123"/>
                <a:gd name="T66" fmla="*/ 2403 w 3270"/>
                <a:gd name="T67" fmla="*/ 2123 h 2123"/>
                <a:gd name="T68" fmla="*/ 2244 w 3270"/>
                <a:gd name="T69" fmla="*/ 2025 h 2123"/>
                <a:gd name="T70" fmla="*/ 2075 w 3270"/>
                <a:gd name="T71" fmla="*/ 1955 h 2123"/>
                <a:gd name="T72" fmla="*/ 2738 w 3270"/>
                <a:gd name="T73" fmla="*/ 216 h 2123"/>
                <a:gd name="T74" fmla="*/ 2828 w 3270"/>
                <a:gd name="T75" fmla="*/ 336 h 2123"/>
                <a:gd name="T76" fmla="*/ 2739 w 3270"/>
                <a:gd name="T77" fmla="*/ 340 h 2123"/>
                <a:gd name="T78" fmla="*/ 2850 w 3270"/>
                <a:gd name="T79" fmla="*/ 494 h 2123"/>
                <a:gd name="T80" fmla="*/ 2926 w 3270"/>
                <a:gd name="T81" fmla="*/ 470 h 2123"/>
                <a:gd name="T82" fmla="*/ 2987 w 3270"/>
                <a:gd name="T83" fmla="*/ 608 h 2123"/>
                <a:gd name="T84" fmla="*/ 2943 w 3270"/>
                <a:gd name="T85" fmla="*/ 685 h 2123"/>
                <a:gd name="T86" fmla="*/ 3048 w 3270"/>
                <a:gd name="T87" fmla="*/ 772 h 2123"/>
                <a:gd name="T88" fmla="*/ 2988 w 3270"/>
                <a:gd name="T89" fmla="*/ 861 h 2123"/>
                <a:gd name="T90" fmla="*/ 3071 w 3270"/>
                <a:gd name="T91" fmla="*/ 938 h 2123"/>
                <a:gd name="T92" fmla="*/ 3065 w 3270"/>
                <a:gd name="T93" fmla="*/ 1106 h 2123"/>
                <a:gd name="T94" fmla="*/ 2986 w 3270"/>
                <a:gd name="T95" fmla="*/ 1090 h 2123"/>
                <a:gd name="T96" fmla="*/ 3017 w 3270"/>
                <a:gd name="T97" fmla="*/ 1293 h 2123"/>
                <a:gd name="T98" fmla="*/ 2949 w 3270"/>
                <a:gd name="T99" fmla="*/ 1431 h 2123"/>
                <a:gd name="T100" fmla="*/ 2937 w 3270"/>
                <a:gd name="T101" fmla="*/ 1303 h 2123"/>
                <a:gd name="T102" fmla="*/ 2848 w 3270"/>
                <a:gd name="T103" fmla="*/ 1569 h 2123"/>
                <a:gd name="T104" fmla="*/ 2816 w 3270"/>
                <a:gd name="T105" fmla="*/ 1514 h 2123"/>
                <a:gd name="T106" fmla="*/ 2740 w 3270"/>
                <a:gd name="T107" fmla="*/ 1716 h 2123"/>
                <a:gd name="T108" fmla="*/ 2627 w 3270"/>
                <a:gd name="T109" fmla="*/ 1708 h 2123"/>
                <a:gd name="T110" fmla="*/ 2585 w 3270"/>
                <a:gd name="T111" fmla="*/ 1816 h 2123"/>
                <a:gd name="T112" fmla="*/ 2425 w 3270"/>
                <a:gd name="T113" fmla="*/ 1899 h 2123"/>
                <a:gd name="T114" fmla="*/ 2582 w 3270"/>
                <a:gd name="T115" fmla="*/ 1583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70" h="2123">
                  <a:moveTo>
                    <a:pt x="1195" y="1955"/>
                  </a:moveTo>
                  <a:cubicBezTo>
                    <a:pt x="1191" y="1955"/>
                    <a:pt x="1191" y="1955"/>
                    <a:pt x="1191" y="1955"/>
                  </a:cubicBezTo>
                  <a:cubicBezTo>
                    <a:pt x="1188" y="1955"/>
                    <a:pt x="1184" y="1955"/>
                    <a:pt x="1180" y="1955"/>
                  </a:cubicBezTo>
                  <a:cubicBezTo>
                    <a:pt x="1146" y="1964"/>
                    <a:pt x="1046" y="2014"/>
                    <a:pt x="1026" y="2025"/>
                  </a:cubicBezTo>
                  <a:cubicBezTo>
                    <a:pt x="1006" y="2037"/>
                    <a:pt x="973" y="2057"/>
                    <a:pt x="955" y="2070"/>
                  </a:cubicBezTo>
                  <a:cubicBezTo>
                    <a:pt x="932" y="2087"/>
                    <a:pt x="913" y="2107"/>
                    <a:pt x="890" y="2123"/>
                  </a:cubicBezTo>
                  <a:cubicBezTo>
                    <a:pt x="867" y="2123"/>
                    <a:pt x="867" y="2123"/>
                    <a:pt x="867" y="2123"/>
                  </a:cubicBezTo>
                  <a:cubicBezTo>
                    <a:pt x="863" y="2119"/>
                    <a:pt x="857" y="2117"/>
                    <a:pt x="857" y="2110"/>
                  </a:cubicBezTo>
                  <a:cubicBezTo>
                    <a:pt x="857" y="2083"/>
                    <a:pt x="1048" y="1981"/>
                    <a:pt x="1134" y="1954"/>
                  </a:cubicBezTo>
                  <a:cubicBezTo>
                    <a:pt x="895" y="1939"/>
                    <a:pt x="680" y="1833"/>
                    <a:pt x="521" y="1669"/>
                  </a:cubicBezTo>
                  <a:cubicBezTo>
                    <a:pt x="349" y="1492"/>
                    <a:pt x="243" y="1247"/>
                    <a:pt x="243" y="977"/>
                  </a:cubicBezTo>
                  <a:cubicBezTo>
                    <a:pt x="243" y="707"/>
                    <a:pt x="349" y="462"/>
                    <a:pt x="521" y="285"/>
                  </a:cubicBezTo>
                  <a:cubicBezTo>
                    <a:pt x="554" y="250"/>
                    <a:pt x="591" y="218"/>
                    <a:pt x="629" y="189"/>
                  </a:cubicBezTo>
                  <a:cubicBezTo>
                    <a:pt x="628" y="189"/>
                    <a:pt x="627" y="188"/>
                    <a:pt x="626" y="188"/>
                  </a:cubicBezTo>
                  <a:cubicBezTo>
                    <a:pt x="638" y="33"/>
                    <a:pt x="706" y="64"/>
                    <a:pt x="846" y="6"/>
                  </a:cubicBezTo>
                  <a:cubicBezTo>
                    <a:pt x="852" y="64"/>
                    <a:pt x="755" y="188"/>
                    <a:pt x="648" y="190"/>
                  </a:cubicBezTo>
                  <a:cubicBezTo>
                    <a:pt x="606" y="221"/>
                    <a:pt x="566" y="256"/>
                    <a:pt x="530" y="293"/>
                  </a:cubicBezTo>
                  <a:cubicBezTo>
                    <a:pt x="360" y="468"/>
                    <a:pt x="256" y="710"/>
                    <a:pt x="256" y="977"/>
                  </a:cubicBezTo>
                  <a:cubicBezTo>
                    <a:pt x="256" y="1244"/>
                    <a:pt x="360" y="1485"/>
                    <a:pt x="530" y="1660"/>
                  </a:cubicBezTo>
                  <a:cubicBezTo>
                    <a:pt x="699" y="1835"/>
                    <a:pt x="933" y="1943"/>
                    <a:pt x="1191" y="1943"/>
                  </a:cubicBezTo>
                  <a:cubicBezTo>
                    <a:pt x="1195" y="1943"/>
                    <a:pt x="1195" y="1943"/>
                    <a:pt x="1195" y="1943"/>
                  </a:cubicBezTo>
                  <a:moveTo>
                    <a:pt x="532" y="216"/>
                  </a:moveTo>
                  <a:cubicBezTo>
                    <a:pt x="632" y="150"/>
                    <a:pt x="586" y="116"/>
                    <a:pt x="573" y="0"/>
                  </a:cubicBezTo>
                  <a:cubicBezTo>
                    <a:pt x="529" y="18"/>
                    <a:pt x="477" y="144"/>
                    <a:pt x="532" y="216"/>
                  </a:cubicBezTo>
                  <a:close/>
                  <a:moveTo>
                    <a:pt x="442" y="336"/>
                  </a:moveTo>
                  <a:cubicBezTo>
                    <a:pt x="525" y="249"/>
                    <a:pt x="473" y="226"/>
                    <a:pt x="434" y="116"/>
                  </a:cubicBezTo>
                  <a:cubicBezTo>
                    <a:pt x="396" y="144"/>
                    <a:pt x="373" y="278"/>
                    <a:pt x="442" y="336"/>
                  </a:cubicBezTo>
                  <a:close/>
                  <a:moveTo>
                    <a:pt x="532" y="340"/>
                  </a:moveTo>
                  <a:cubicBezTo>
                    <a:pt x="614" y="370"/>
                    <a:pt x="716" y="285"/>
                    <a:pt x="720" y="239"/>
                  </a:cubicBezTo>
                  <a:cubicBezTo>
                    <a:pt x="609" y="261"/>
                    <a:pt x="563" y="228"/>
                    <a:pt x="532" y="340"/>
                  </a:cubicBezTo>
                  <a:close/>
                  <a:moveTo>
                    <a:pt x="420" y="494"/>
                  </a:moveTo>
                  <a:cubicBezTo>
                    <a:pt x="505" y="515"/>
                    <a:pt x="598" y="421"/>
                    <a:pt x="598" y="374"/>
                  </a:cubicBezTo>
                  <a:cubicBezTo>
                    <a:pt x="489" y="407"/>
                    <a:pt x="441" y="378"/>
                    <a:pt x="420" y="494"/>
                  </a:cubicBezTo>
                  <a:close/>
                  <a:moveTo>
                    <a:pt x="344" y="470"/>
                  </a:moveTo>
                  <a:cubicBezTo>
                    <a:pt x="431" y="380"/>
                    <a:pt x="376" y="356"/>
                    <a:pt x="336" y="241"/>
                  </a:cubicBezTo>
                  <a:cubicBezTo>
                    <a:pt x="296" y="270"/>
                    <a:pt x="273" y="409"/>
                    <a:pt x="344" y="470"/>
                  </a:cubicBezTo>
                  <a:close/>
                  <a:moveTo>
                    <a:pt x="284" y="608"/>
                  </a:moveTo>
                  <a:cubicBezTo>
                    <a:pt x="333" y="493"/>
                    <a:pt x="273" y="490"/>
                    <a:pt x="195" y="396"/>
                  </a:cubicBezTo>
                  <a:cubicBezTo>
                    <a:pt x="168" y="438"/>
                    <a:pt x="195" y="577"/>
                    <a:pt x="284" y="608"/>
                  </a:cubicBezTo>
                  <a:close/>
                  <a:moveTo>
                    <a:pt x="328" y="685"/>
                  </a:moveTo>
                  <a:cubicBezTo>
                    <a:pt x="425" y="688"/>
                    <a:pt x="504" y="565"/>
                    <a:pt x="493" y="514"/>
                  </a:cubicBezTo>
                  <a:cubicBezTo>
                    <a:pt x="382" y="575"/>
                    <a:pt x="323" y="555"/>
                    <a:pt x="328" y="685"/>
                  </a:cubicBezTo>
                  <a:close/>
                  <a:moveTo>
                    <a:pt x="222" y="772"/>
                  </a:moveTo>
                  <a:cubicBezTo>
                    <a:pt x="279" y="642"/>
                    <a:pt x="211" y="639"/>
                    <a:pt x="122" y="532"/>
                  </a:cubicBezTo>
                  <a:cubicBezTo>
                    <a:pt x="91" y="579"/>
                    <a:pt x="122" y="737"/>
                    <a:pt x="222" y="772"/>
                  </a:cubicBezTo>
                  <a:close/>
                  <a:moveTo>
                    <a:pt x="282" y="861"/>
                  </a:moveTo>
                  <a:cubicBezTo>
                    <a:pt x="379" y="853"/>
                    <a:pt x="444" y="722"/>
                    <a:pt x="428" y="673"/>
                  </a:cubicBezTo>
                  <a:cubicBezTo>
                    <a:pt x="325" y="745"/>
                    <a:pt x="264" y="732"/>
                    <a:pt x="282" y="861"/>
                  </a:cubicBezTo>
                  <a:close/>
                  <a:moveTo>
                    <a:pt x="200" y="938"/>
                  </a:moveTo>
                  <a:cubicBezTo>
                    <a:pt x="90" y="921"/>
                    <a:pt x="28" y="765"/>
                    <a:pt x="52" y="711"/>
                  </a:cubicBezTo>
                  <a:cubicBezTo>
                    <a:pt x="162" y="803"/>
                    <a:pt x="232" y="794"/>
                    <a:pt x="200" y="938"/>
                  </a:cubicBezTo>
                  <a:close/>
                  <a:moveTo>
                    <a:pt x="206" y="1106"/>
                  </a:moveTo>
                  <a:cubicBezTo>
                    <a:pt x="216" y="952"/>
                    <a:pt x="145" y="973"/>
                    <a:pt x="15" y="897"/>
                  </a:cubicBezTo>
                  <a:cubicBezTo>
                    <a:pt x="0" y="956"/>
                    <a:pt x="90" y="1107"/>
                    <a:pt x="206" y="1106"/>
                  </a:cubicBezTo>
                  <a:close/>
                  <a:moveTo>
                    <a:pt x="284" y="1090"/>
                  </a:moveTo>
                  <a:cubicBezTo>
                    <a:pt x="402" y="1062"/>
                    <a:pt x="457" y="888"/>
                    <a:pt x="427" y="831"/>
                  </a:cubicBezTo>
                  <a:cubicBezTo>
                    <a:pt x="314" y="940"/>
                    <a:pt x="237" y="935"/>
                    <a:pt x="284" y="1090"/>
                  </a:cubicBezTo>
                  <a:close/>
                  <a:moveTo>
                    <a:pt x="253" y="1293"/>
                  </a:moveTo>
                  <a:cubicBezTo>
                    <a:pt x="236" y="1129"/>
                    <a:pt x="165" y="1164"/>
                    <a:pt x="16" y="1107"/>
                  </a:cubicBezTo>
                  <a:cubicBezTo>
                    <a:pt x="11" y="1173"/>
                    <a:pt x="132" y="1314"/>
                    <a:pt x="253" y="1293"/>
                  </a:cubicBezTo>
                  <a:close/>
                  <a:moveTo>
                    <a:pt x="322" y="1431"/>
                  </a:moveTo>
                  <a:cubicBezTo>
                    <a:pt x="238" y="1290"/>
                    <a:pt x="188" y="1351"/>
                    <a:pt x="29" y="1361"/>
                  </a:cubicBezTo>
                  <a:cubicBezTo>
                    <a:pt x="51" y="1423"/>
                    <a:pt x="220" y="1501"/>
                    <a:pt x="322" y="1431"/>
                  </a:cubicBezTo>
                  <a:close/>
                  <a:moveTo>
                    <a:pt x="334" y="1303"/>
                  </a:moveTo>
                  <a:cubicBezTo>
                    <a:pt x="447" y="1259"/>
                    <a:pt x="477" y="1077"/>
                    <a:pt x="439" y="1024"/>
                  </a:cubicBezTo>
                  <a:cubicBezTo>
                    <a:pt x="342" y="1149"/>
                    <a:pt x="264" y="1156"/>
                    <a:pt x="334" y="1303"/>
                  </a:cubicBezTo>
                  <a:close/>
                  <a:moveTo>
                    <a:pt x="422" y="1569"/>
                  </a:moveTo>
                  <a:cubicBezTo>
                    <a:pt x="310" y="1448"/>
                    <a:pt x="275" y="1518"/>
                    <a:pt x="121" y="1562"/>
                  </a:cubicBezTo>
                  <a:cubicBezTo>
                    <a:pt x="156" y="1617"/>
                    <a:pt x="338" y="1658"/>
                    <a:pt x="422" y="1569"/>
                  </a:cubicBezTo>
                  <a:close/>
                  <a:moveTo>
                    <a:pt x="455" y="1514"/>
                  </a:moveTo>
                  <a:cubicBezTo>
                    <a:pt x="543" y="1438"/>
                    <a:pt x="513" y="1265"/>
                    <a:pt x="463" y="1229"/>
                  </a:cubicBezTo>
                  <a:cubicBezTo>
                    <a:pt x="414" y="1372"/>
                    <a:pt x="346" y="1403"/>
                    <a:pt x="455" y="1514"/>
                  </a:cubicBezTo>
                  <a:close/>
                  <a:moveTo>
                    <a:pt x="530" y="1716"/>
                  </a:moveTo>
                  <a:cubicBezTo>
                    <a:pt x="419" y="1595"/>
                    <a:pt x="383" y="1666"/>
                    <a:pt x="229" y="1709"/>
                  </a:cubicBezTo>
                  <a:cubicBezTo>
                    <a:pt x="264" y="1765"/>
                    <a:pt x="446" y="1806"/>
                    <a:pt x="530" y="1716"/>
                  </a:cubicBezTo>
                  <a:close/>
                  <a:moveTo>
                    <a:pt x="643" y="1708"/>
                  </a:moveTo>
                  <a:cubicBezTo>
                    <a:pt x="703" y="1599"/>
                    <a:pt x="607" y="1437"/>
                    <a:pt x="543" y="1420"/>
                  </a:cubicBezTo>
                  <a:cubicBezTo>
                    <a:pt x="549" y="1582"/>
                    <a:pt x="492" y="1638"/>
                    <a:pt x="643" y="1708"/>
                  </a:cubicBezTo>
                  <a:close/>
                  <a:moveTo>
                    <a:pt x="685" y="1816"/>
                  </a:moveTo>
                  <a:cubicBezTo>
                    <a:pt x="538" y="1721"/>
                    <a:pt x="520" y="1803"/>
                    <a:pt x="372" y="1889"/>
                  </a:cubicBezTo>
                  <a:cubicBezTo>
                    <a:pt x="423" y="1937"/>
                    <a:pt x="622" y="1932"/>
                    <a:pt x="685" y="1816"/>
                  </a:cubicBezTo>
                  <a:close/>
                  <a:moveTo>
                    <a:pt x="845" y="1899"/>
                  </a:moveTo>
                  <a:cubicBezTo>
                    <a:pt x="685" y="1836"/>
                    <a:pt x="683" y="1918"/>
                    <a:pt x="558" y="2029"/>
                  </a:cubicBezTo>
                  <a:cubicBezTo>
                    <a:pt x="616" y="2065"/>
                    <a:pt x="806" y="2022"/>
                    <a:pt x="845" y="1899"/>
                  </a:cubicBezTo>
                  <a:close/>
                  <a:moveTo>
                    <a:pt x="887" y="1854"/>
                  </a:moveTo>
                  <a:cubicBezTo>
                    <a:pt x="915" y="1719"/>
                    <a:pt x="761" y="1580"/>
                    <a:pt x="688" y="1583"/>
                  </a:cubicBezTo>
                  <a:cubicBezTo>
                    <a:pt x="747" y="1752"/>
                    <a:pt x="706" y="1829"/>
                    <a:pt x="887" y="1854"/>
                  </a:cubicBezTo>
                  <a:close/>
                  <a:moveTo>
                    <a:pt x="2075" y="1943"/>
                  </a:moveTo>
                  <a:cubicBezTo>
                    <a:pt x="2079" y="1943"/>
                    <a:pt x="2079" y="1943"/>
                    <a:pt x="2079" y="1943"/>
                  </a:cubicBezTo>
                  <a:cubicBezTo>
                    <a:pt x="2337" y="1943"/>
                    <a:pt x="2571" y="1835"/>
                    <a:pt x="2741" y="1660"/>
                  </a:cubicBezTo>
                  <a:cubicBezTo>
                    <a:pt x="2910" y="1485"/>
                    <a:pt x="3015" y="1244"/>
                    <a:pt x="3015" y="977"/>
                  </a:cubicBezTo>
                  <a:cubicBezTo>
                    <a:pt x="3015" y="710"/>
                    <a:pt x="2910" y="468"/>
                    <a:pt x="2741" y="293"/>
                  </a:cubicBezTo>
                  <a:cubicBezTo>
                    <a:pt x="2704" y="256"/>
                    <a:pt x="2664" y="221"/>
                    <a:pt x="2622" y="190"/>
                  </a:cubicBezTo>
                  <a:cubicBezTo>
                    <a:pt x="2515" y="188"/>
                    <a:pt x="2418" y="64"/>
                    <a:pt x="2424" y="6"/>
                  </a:cubicBezTo>
                  <a:cubicBezTo>
                    <a:pt x="2564" y="64"/>
                    <a:pt x="2632" y="33"/>
                    <a:pt x="2644" y="188"/>
                  </a:cubicBezTo>
                  <a:cubicBezTo>
                    <a:pt x="2643" y="188"/>
                    <a:pt x="2642" y="189"/>
                    <a:pt x="2641" y="189"/>
                  </a:cubicBezTo>
                  <a:cubicBezTo>
                    <a:pt x="2680" y="218"/>
                    <a:pt x="2716" y="250"/>
                    <a:pt x="2749" y="285"/>
                  </a:cubicBezTo>
                  <a:cubicBezTo>
                    <a:pt x="2921" y="462"/>
                    <a:pt x="3027" y="707"/>
                    <a:pt x="3027" y="977"/>
                  </a:cubicBezTo>
                  <a:cubicBezTo>
                    <a:pt x="3027" y="1247"/>
                    <a:pt x="2921" y="1492"/>
                    <a:pt x="2749" y="1669"/>
                  </a:cubicBezTo>
                  <a:cubicBezTo>
                    <a:pt x="2591" y="1833"/>
                    <a:pt x="2375" y="1939"/>
                    <a:pt x="2136" y="1954"/>
                  </a:cubicBezTo>
                  <a:cubicBezTo>
                    <a:pt x="2222" y="1981"/>
                    <a:pt x="2413" y="2083"/>
                    <a:pt x="2413" y="2110"/>
                  </a:cubicBezTo>
                  <a:cubicBezTo>
                    <a:pt x="2413" y="2117"/>
                    <a:pt x="2408" y="2119"/>
                    <a:pt x="2403" y="2123"/>
                  </a:cubicBezTo>
                  <a:cubicBezTo>
                    <a:pt x="2380" y="2123"/>
                    <a:pt x="2380" y="2123"/>
                    <a:pt x="2380" y="2123"/>
                  </a:cubicBezTo>
                  <a:cubicBezTo>
                    <a:pt x="2357" y="2107"/>
                    <a:pt x="2339" y="2087"/>
                    <a:pt x="2315" y="2070"/>
                  </a:cubicBezTo>
                  <a:cubicBezTo>
                    <a:pt x="2297" y="2057"/>
                    <a:pt x="2264" y="2037"/>
                    <a:pt x="2244" y="2025"/>
                  </a:cubicBezTo>
                  <a:cubicBezTo>
                    <a:pt x="2224" y="2014"/>
                    <a:pt x="2124" y="1964"/>
                    <a:pt x="2090" y="1955"/>
                  </a:cubicBezTo>
                  <a:cubicBezTo>
                    <a:pt x="2086" y="1955"/>
                    <a:pt x="2083" y="1955"/>
                    <a:pt x="2079" y="1955"/>
                  </a:cubicBezTo>
                  <a:cubicBezTo>
                    <a:pt x="2075" y="1955"/>
                    <a:pt x="2075" y="1955"/>
                    <a:pt x="2075" y="1955"/>
                  </a:cubicBezTo>
                  <a:moveTo>
                    <a:pt x="2738" y="216"/>
                  </a:moveTo>
                  <a:cubicBezTo>
                    <a:pt x="2793" y="144"/>
                    <a:pt x="2741" y="18"/>
                    <a:pt x="2697" y="0"/>
                  </a:cubicBezTo>
                  <a:cubicBezTo>
                    <a:pt x="2684" y="116"/>
                    <a:pt x="2638" y="150"/>
                    <a:pt x="2738" y="216"/>
                  </a:cubicBezTo>
                  <a:close/>
                  <a:moveTo>
                    <a:pt x="2828" y="336"/>
                  </a:moveTo>
                  <a:cubicBezTo>
                    <a:pt x="2897" y="278"/>
                    <a:pt x="2875" y="144"/>
                    <a:pt x="2836" y="116"/>
                  </a:cubicBezTo>
                  <a:cubicBezTo>
                    <a:pt x="2798" y="226"/>
                    <a:pt x="2745" y="249"/>
                    <a:pt x="2828" y="336"/>
                  </a:cubicBezTo>
                  <a:close/>
                  <a:moveTo>
                    <a:pt x="2739" y="340"/>
                  </a:moveTo>
                  <a:cubicBezTo>
                    <a:pt x="2707" y="228"/>
                    <a:pt x="2662" y="261"/>
                    <a:pt x="2550" y="239"/>
                  </a:cubicBezTo>
                  <a:cubicBezTo>
                    <a:pt x="2554" y="285"/>
                    <a:pt x="2656" y="370"/>
                    <a:pt x="2739" y="340"/>
                  </a:cubicBezTo>
                  <a:close/>
                  <a:moveTo>
                    <a:pt x="2850" y="494"/>
                  </a:moveTo>
                  <a:cubicBezTo>
                    <a:pt x="2829" y="378"/>
                    <a:pt x="2781" y="407"/>
                    <a:pt x="2672" y="374"/>
                  </a:cubicBezTo>
                  <a:cubicBezTo>
                    <a:pt x="2672" y="421"/>
                    <a:pt x="2765" y="515"/>
                    <a:pt x="2850" y="494"/>
                  </a:cubicBezTo>
                  <a:close/>
                  <a:moveTo>
                    <a:pt x="2926" y="470"/>
                  </a:moveTo>
                  <a:cubicBezTo>
                    <a:pt x="2998" y="409"/>
                    <a:pt x="2974" y="270"/>
                    <a:pt x="2934" y="241"/>
                  </a:cubicBezTo>
                  <a:cubicBezTo>
                    <a:pt x="2894" y="356"/>
                    <a:pt x="2839" y="380"/>
                    <a:pt x="2926" y="470"/>
                  </a:cubicBezTo>
                  <a:close/>
                  <a:moveTo>
                    <a:pt x="2987" y="608"/>
                  </a:moveTo>
                  <a:cubicBezTo>
                    <a:pt x="3075" y="577"/>
                    <a:pt x="3103" y="438"/>
                    <a:pt x="3075" y="396"/>
                  </a:cubicBezTo>
                  <a:cubicBezTo>
                    <a:pt x="2997" y="490"/>
                    <a:pt x="2937" y="493"/>
                    <a:pt x="2987" y="608"/>
                  </a:cubicBezTo>
                  <a:close/>
                  <a:moveTo>
                    <a:pt x="2943" y="685"/>
                  </a:moveTo>
                  <a:cubicBezTo>
                    <a:pt x="2947" y="555"/>
                    <a:pt x="2888" y="575"/>
                    <a:pt x="2777" y="514"/>
                  </a:cubicBezTo>
                  <a:cubicBezTo>
                    <a:pt x="2766" y="565"/>
                    <a:pt x="2846" y="688"/>
                    <a:pt x="2943" y="685"/>
                  </a:cubicBezTo>
                  <a:close/>
                  <a:moveTo>
                    <a:pt x="3048" y="772"/>
                  </a:moveTo>
                  <a:cubicBezTo>
                    <a:pt x="3148" y="737"/>
                    <a:pt x="3179" y="579"/>
                    <a:pt x="3148" y="532"/>
                  </a:cubicBezTo>
                  <a:cubicBezTo>
                    <a:pt x="3060" y="639"/>
                    <a:pt x="2992" y="642"/>
                    <a:pt x="3048" y="772"/>
                  </a:cubicBezTo>
                  <a:close/>
                  <a:moveTo>
                    <a:pt x="2988" y="861"/>
                  </a:moveTo>
                  <a:cubicBezTo>
                    <a:pt x="3007" y="732"/>
                    <a:pt x="2946" y="745"/>
                    <a:pt x="2843" y="673"/>
                  </a:cubicBezTo>
                  <a:cubicBezTo>
                    <a:pt x="2826" y="722"/>
                    <a:pt x="2891" y="853"/>
                    <a:pt x="2988" y="861"/>
                  </a:cubicBezTo>
                  <a:close/>
                  <a:moveTo>
                    <a:pt x="3071" y="938"/>
                  </a:moveTo>
                  <a:cubicBezTo>
                    <a:pt x="3038" y="794"/>
                    <a:pt x="3108" y="803"/>
                    <a:pt x="3219" y="711"/>
                  </a:cubicBezTo>
                  <a:cubicBezTo>
                    <a:pt x="3242" y="765"/>
                    <a:pt x="3180" y="921"/>
                    <a:pt x="3071" y="938"/>
                  </a:cubicBezTo>
                  <a:close/>
                  <a:moveTo>
                    <a:pt x="3065" y="1106"/>
                  </a:moveTo>
                  <a:cubicBezTo>
                    <a:pt x="3180" y="1107"/>
                    <a:pt x="3270" y="956"/>
                    <a:pt x="3255" y="897"/>
                  </a:cubicBezTo>
                  <a:cubicBezTo>
                    <a:pt x="3126" y="973"/>
                    <a:pt x="3055" y="952"/>
                    <a:pt x="3065" y="1106"/>
                  </a:cubicBezTo>
                  <a:close/>
                  <a:moveTo>
                    <a:pt x="2986" y="1090"/>
                  </a:moveTo>
                  <a:cubicBezTo>
                    <a:pt x="3034" y="935"/>
                    <a:pt x="2956" y="940"/>
                    <a:pt x="2843" y="831"/>
                  </a:cubicBezTo>
                  <a:cubicBezTo>
                    <a:pt x="2814" y="888"/>
                    <a:pt x="2868" y="1062"/>
                    <a:pt x="2986" y="1090"/>
                  </a:cubicBezTo>
                  <a:close/>
                  <a:moveTo>
                    <a:pt x="3017" y="1293"/>
                  </a:moveTo>
                  <a:cubicBezTo>
                    <a:pt x="3138" y="1314"/>
                    <a:pt x="3259" y="1173"/>
                    <a:pt x="3254" y="1107"/>
                  </a:cubicBezTo>
                  <a:cubicBezTo>
                    <a:pt x="3105" y="1164"/>
                    <a:pt x="3034" y="1129"/>
                    <a:pt x="3017" y="1293"/>
                  </a:cubicBezTo>
                  <a:close/>
                  <a:moveTo>
                    <a:pt x="2949" y="1431"/>
                  </a:moveTo>
                  <a:cubicBezTo>
                    <a:pt x="3050" y="1501"/>
                    <a:pt x="3219" y="1423"/>
                    <a:pt x="3242" y="1361"/>
                  </a:cubicBezTo>
                  <a:cubicBezTo>
                    <a:pt x="3082" y="1351"/>
                    <a:pt x="3032" y="1290"/>
                    <a:pt x="2949" y="1431"/>
                  </a:cubicBezTo>
                  <a:close/>
                  <a:moveTo>
                    <a:pt x="2937" y="1303"/>
                  </a:moveTo>
                  <a:cubicBezTo>
                    <a:pt x="3006" y="1156"/>
                    <a:pt x="2928" y="1149"/>
                    <a:pt x="2832" y="1024"/>
                  </a:cubicBezTo>
                  <a:cubicBezTo>
                    <a:pt x="2794" y="1077"/>
                    <a:pt x="2823" y="1259"/>
                    <a:pt x="2937" y="1303"/>
                  </a:cubicBezTo>
                  <a:close/>
                  <a:moveTo>
                    <a:pt x="2848" y="1569"/>
                  </a:moveTo>
                  <a:cubicBezTo>
                    <a:pt x="2933" y="1658"/>
                    <a:pt x="3114" y="1617"/>
                    <a:pt x="3149" y="1562"/>
                  </a:cubicBezTo>
                  <a:cubicBezTo>
                    <a:pt x="2996" y="1518"/>
                    <a:pt x="2960" y="1448"/>
                    <a:pt x="2848" y="1569"/>
                  </a:cubicBezTo>
                  <a:close/>
                  <a:moveTo>
                    <a:pt x="2816" y="1514"/>
                  </a:moveTo>
                  <a:cubicBezTo>
                    <a:pt x="2924" y="1403"/>
                    <a:pt x="2856" y="1372"/>
                    <a:pt x="2808" y="1229"/>
                  </a:cubicBezTo>
                  <a:cubicBezTo>
                    <a:pt x="2757" y="1265"/>
                    <a:pt x="2727" y="1438"/>
                    <a:pt x="2816" y="1514"/>
                  </a:cubicBezTo>
                  <a:close/>
                  <a:moveTo>
                    <a:pt x="2740" y="1716"/>
                  </a:moveTo>
                  <a:cubicBezTo>
                    <a:pt x="2824" y="1806"/>
                    <a:pt x="3006" y="1765"/>
                    <a:pt x="3041" y="1709"/>
                  </a:cubicBezTo>
                  <a:cubicBezTo>
                    <a:pt x="2887" y="1666"/>
                    <a:pt x="2852" y="1595"/>
                    <a:pt x="2740" y="1716"/>
                  </a:cubicBezTo>
                  <a:close/>
                  <a:moveTo>
                    <a:pt x="2627" y="1708"/>
                  </a:moveTo>
                  <a:cubicBezTo>
                    <a:pt x="2778" y="1638"/>
                    <a:pt x="2721" y="1582"/>
                    <a:pt x="2728" y="1420"/>
                  </a:cubicBezTo>
                  <a:cubicBezTo>
                    <a:pt x="2663" y="1437"/>
                    <a:pt x="2567" y="1599"/>
                    <a:pt x="2627" y="1708"/>
                  </a:cubicBezTo>
                  <a:close/>
                  <a:moveTo>
                    <a:pt x="2585" y="1816"/>
                  </a:moveTo>
                  <a:cubicBezTo>
                    <a:pt x="2648" y="1932"/>
                    <a:pt x="2848" y="1937"/>
                    <a:pt x="2898" y="1889"/>
                  </a:cubicBezTo>
                  <a:cubicBezTo>
                    <a:pt x="2751" y="1803"/>
                    <a:pt x="2732" y="1721"/>
                    <a:pt x="2585" y="1816"/>
                  </a:cubicBezTo>
                  <a:close/>
                  <a:moveTo>
                    <a:pt x="2425" y="1899"/>
                  </a:moveTo>
                  <a:cubicBezTo>
                    <a:pt x="2464" y="2022"/>
                    <a:pt x="2654" y="2065"/>
                    <a:pt x="2712" y="2029"/>
                  </a:cubicBezTo>
                  <a:cubicBezTo>
                    <a:pt x="2587" y="1918"/>
                    <a:pt x="2585" y="1836"/>
                    <a:pt x="2425" y="1899"/>
                  </a:cubicBezTo>
                  <a:close/>
                  <a:moveTo>
                    <a:pt x="2582" y="1583"/>
                  </a:moveTo>
                  <a:cubicBezTo>
                    <a:pt x="2509" y="1580"/>
                    <a:pt x="2355" y="1719"/>
                    <a:pt x="2383" y="1854"/>
                  </a:cubicBezTo>
                  <a:cubicBezTo>
                    <a:pt x="2565" y="1829"/>
                    <a:pt x="2523" y="1752"/>
                    <a:pt x="2582" y="1583"/>
                  </a:cubicBezTo>
                  <a:close/>
                  <a:moveTo>
                    <a:pt x="2582" y="1583"/>
                  </a:moveTo>
                  <a:cubicBezTo>
                    <a:pt x="2582" y="1583"/>
                    <a:pt x="2582" y="1583"/>
                    <a:pt x="2582" y="1583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5C79CAE-99B1-405B-B8E7-D88195473D56}"/>
                </a:ext>
              </a:extLst>
            </p:cNvPr>
            <p:cNvGrpSpPr/>
            <p:nvPr/>
          </p:nvGrpSpPr>
          <p:grpSpPr>
            <a:xfrm>
              <a:off x="7981009" y="2769448"/>
              <a:ext cx="2241367" cy="1107996"/>
              <a:chOff x="1969624" y="2677115"/>
              <a:chExt cx="2241367" cy="1107996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A462DB0-EF7F-48E9-A64B-64F54993CDDE}"/>
                  </a:ext>
                </a:extLst>
              </p:cNvPr>
              <p:cNvSpPr/>
              <p:nvPr/>
            </p:nvSpPr>
            <p:spPr>
              <a:xfrm>
                <a:off x="2367992" y="2677115"/>
                <a:ext cx="14446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600" b="1" kern="100" dirty="0">
                    <a:solidFill>
                      <a:schemeClr val="bg1"/>
                    </a:solidFill>
                    <a:ea typeface="+mj-ea"/>
                  </a:rPr>
                  <a:t>105</a:t>
                </a:r>
                <a:r>
                  <a:rPr lang="zh-CN" altLang="en-US" sz="3600" b="1" kern="100" dirty="0">
                    <a:solidFill>
                      <a:schemeClr val="bg1"/>
                    </a:solidFill>
                    <a:ea typeface="+mj-ea"/>
                  </a:rPr>
                  <a:t>人</a:t>
                </a:r>
                <a:endParaRPr lang="zh-CN" altLang="en-US" sz="3600" b="1" dirty="0">
                  <a:solidFill>
                    <a:schemeClr val="bg1"/>
                  </a:solidFill>
                  <a:ea typeface="+mj-ea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6AF8189-2E73-42AA-A567-EC8533D33309}"/>
                  </a:ext>
                </a:extLst>
              </p:cNvPr>
              <p:cNvSpPr txBox="1"/>
              <p:nvPr/>
            </p:nvSpPr>
            <p:spPr>
              <a:xfrm>
                <a:off x="1969624" y="3323446"/>
                <a:ext cx="22413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spc="200" dirty="0">
                    <a:solidFill>
                      <a:schemeClr val="bg1"/>
                    </a:solidFill>
                    <a:latin typeface="+mj-ea"/>
                    <a:ea typeface="+mj-ea"/>
                  </a:rPr>
                  <a:t>输入关键词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658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43E686-07B2-42C3-9F00-8CA34BE4D3FA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7C400E7C-804A-4F7C-9158-435D7D0627B3}"/>
              </a:ext>
            </a:extLst>
          </p:cNvPr>
          <p:cNvSpPr/>
          <p:nvPr/>
        </p:nvSpPr>
        <p:spPr>
          <a:xfrm>
            <a:off x="4958444" y="2331700"/>
            <a:ext cx="2206399" cy="220639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BD571CA-EE90-4E67-BB2C-F9C86A672649}"/>
              </a:ext>
            </a:extLst>
          </p:cNvPr>
          <p:cNvSpPr/>
          <p:nvPr/>
        </p:nvSpPr>
        <p:spPr>
          <a:xfrm>
            <a:off x="4047104" y="3895365"/>
            <a:ext cx="2206399" cy="220639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92D4D7C-0850-4626-BCB1-EA66562CC4AC}"/>
              </a:ext>
            </a:extLst>
          </p:cNvPr>
          <p:cNvSpPr/>
          <p:nvPr/>
        </p:nvSpPr>
        <p:spPr>
          <a:xfrm>
            <a:off x="5869782" y="3895365"/>
            <a:ext cx="2206399" cy="220639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3384A583-559D-447F-B006-BFEC760B98B1}"/>
              </a:ext>
            </a:extLst>
          </p:cNvPr>
          <p:cNvSpPr/>
          <p:nvPr/>
        </p:nvSpPr>
        <p:spPr>
          <a:xfrm>
            <a:off x="5973577" y="3895365"/>
            <a:ext cx="1087473" cy="642735"/>
          </a:xfrm>
          <a:custGeom>
            <a:avLst/>
            <a:gdLst>
              <a:gd name="connsiteX0" fmla="*/ 999405 w 1087473"/>
              <a:gd name="connsiteY0" fmla="*/ 0 h 642735"/>
              <a:gd name="connsiteX1" fmla="*/ 1087473 w 1087473"/>
              <a:gd name="connsiteY1" fmla="*/ 4447 h 642735"/>
              <a:gd name="connsiteX2" fmla="*/ 1058117 w 1087473"/>
              <a:gd name="connsiteY2" fmla="*/ 65386 h 642735"/>
              <a:gd name="connsiteX3" fmla="*/ 88067 w 1087473"/>
              <a:gd name="connsiteY3" fmla="*/ 642735 h 642735"/>
              <a:gd name="connsiteX4" fmla="*/ 0 w 1087473"/>
              <a:gd name="connsiteY4" fmla="*/ 638288 h 642735"/>
              <a:gd name="connsiteX5" fmla="*/ 29355 w 1087473"/>
              <a:gd name="connsiteY5" fmla="*/ 577349 h 642735"/>
              <a:gd name="connsiteX6" fmla="*/ 999405 w 1087473"/>
              <a:gd name="connsiteY6" fmla="*/ 0 h 6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473" h="642735">
                <a:moveTo>
                  <a:pt x="999405" y="0"/>
                </a:moveTo>
                <a:lnTo>
                  <a:pt x="1087473" y="4447"/>
                </a:lnTo>
                <a:lnTo>
                  <a:pt x="1058117" y="65386"/>
                </a:lnTo>
                <a:cubicBezTo>
                  <a:pt x="871302" y="409281"/>
                  <a:pt x="506948" y="642735"/>
                  <a:pt x="88067" y="642735"/>
                </a:cubicBezTo>
                <a:lnTo>
                  <a:pt x="0" y="638288"/>
                </a:lnTo>
                <a:lnTo>
                  <a:pt x="29355" y="577349"/>
                </a:lnTo>
                <a:cubicBezTo>
                  <a:pt x="216170" y="233454"/>
                  <a:pt x="580525" y="0"/>
                  <a:pt x="999405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AE7C084B-3E2B-4E14-8905-495830064EBF}"/>
              </a:ext>
            </a:extLst>
          </p:cNvPr>
          <p:cNvSpPr/>
          <p:nvPr/>
        </p:nvSpPr>
        <p:spPr>
          <a:xfrm flipH="1">
            <a:off x="5072323" y="3895364"/>
            <a:ext cx="1087473" cy="642735"/>
          </a:xfrm>
          <a:custGeom>
            <a:avLst/>
            <a:gdLst>
              <a:gd name="connsiteX0" fmla="*/ 999405 w 1087473"/>
              <a:gd name="connsiteY0" fmla="*/ 0 h 642735"/>
              <a:gd name="connsiteX1" fmla="*/ 1087473 w 1087473"/>
              <a:gd name="connsiteY1" fmla="*/ 4447 h 642735"/>
              <a:gd name="connsiteX2" fmla="*/ 1058117 w 1087473"/>
              <a:gd name="connsiteY2" fmla="*/ 65386 h 642735"/>
              <a:gd name="connsiteX3" fmla="*/ 88067 w 1087473"/>
              <a:gd name="connsiteY3" fmla="*/ 642735 h 642735"/>
              <a:gd name="connsiteX4" fmla="*/ 0 w 1087473"/>
              <a:gd name="connsiteY4" fmla="*/ 638288 h 642735"/>
              <a:gd name="connsiteX5" fmla="*/ 29355 w 1087473"/>
              <a:gd name="connsiteY5" fmla="*/ 577349 h 642735"/>
              <a:gd name="connsiteX6" fmla="*/ 999405 w 1087473"/>
              <a:gd name="connsiteY6" fmla="*/ 0 h 6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473" h="642735">
                <a:moveTo>
                  <a:pt x="999405" y="0"/>
                </a:moveTo>
                <a:lnTo>
                  <a:pt x="1087473" y="4447"/>
                </a:lnTo>
                <a:lnTo>
                  <a:pt x="1058117" y="65386"/>
                </a:lnTo>
                <a:cubicBezTo>
                  <a:pt x="871302" y="409281"/>
                  <a:pt x="506948" y="642735"/>
                  <a:pt x="88067" y="642735"/>
                </a:cubicBezTo>
                <a:lnTo>
                  <a:pt x="0" y="638288"/>
                </a:lnTo>
                <a:lnTo>
                  <a:pt x="29355" y="577349"/>
                </a:lnTo>
                <a:cubicBezTo>
                  <a:pt x="216170" y="233454"/>
                  <a:pt x="580525" y="0"/>
                  <a:pt x="999405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7A678DAB-8E5D-42A6-8DC1-8C6AAC4578AC}"/>
              </a:ext>
            </a:extLst>
          </p:cNvPr>
          <p:cNvSpPr/>
          <p:nvPr/>
        </p:nvSpPr>
        <p:spPr>
          <a:xfrm rot="3608821" flipH="1">
            <a:off x="5517906" y="4677196"/>
            <a:ext cx="1087473" cy="642735"/>
          </a:xfrm>
          <a:custGeom>
            <a:avLst/>
            <a:gdLst>
              <a:gd name="connsiteX0" fmla="*/ 999405 w 1087473"/>
              <a:gd name="connsiteY0" fmla="*/ 0 h 642735"/>
              <a:gd name="connsiteX1" fmla="*/ 1087473 w 1087473"/>
              <a:gd name="connsiteY1" fmla="*/ 4447 h 642735"/>
              <a:gd name="connsiteX2" fmla="*/ 1058117 w 1087473"/>
              <a:gd name="connsiteY2" fmla="*/ 65386 h 642735"/>
              <a:gd name="connsiteX3" fmla="*/ 88067 w 1087473"/>
              <a:gd name="connsiteY3" fmla="*/ 642735 h 642735"/>
              <a:gd name="connsiteX4" fmla="*/ 0 w 1087473"/>
              <a:gd name="connsiteY4" fmla="*/ 638288 h 642735"/>
              <a:gd name="connsiteX5" fmla="*/ 29355 w 1087473"/>
              <a:gd name="connsiteY5" fmla="*/ 577349 h 642735"/>
              <a:gd name="connsiteX6" fmla="*/ 999405 w 1087473"/>
              <a:gd name="connsiteY6" fmla="*/ 0 h 6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7473" h="642735">
                <a:moveTo>
                  <a:pt x="999405" y="0"/>
                </a:moveTo>
                <a:lnTo>
                  <a:pt x="1087473" y="4447"/>
                </a:lnTo>
                <a:lnTo>
                  <a:pt x="1058117" y="65386"/>
                </a:lnTo>
                <a:cubicBezTo>
                  <a:pt x="871302" y="409281"/>
                  <a:pt x="506948" y="642735"/>
                  <a:pt x="88067" y="642735"/>
                </a:cubicBezTo>
                <a:lnTo>
                  <a:pt x="0" y="638288"/>
                </a:lnTo>
                <a:lnTo>
                  <a:pt x="29355" y="577349"/>
                </a:lnTo>
                <a:cubicBezTo>
                  <a:pt x="216170" y="233454"/>
                  <a:pt x="580525" y="0"/>
                  <a:pt x="999405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4542EB2-7DE2-4A89-99E8-DBC9B04C4E6B}"/>
              </a:ext>
            </a:extLst>
          </p:cNvPr>
          <p:cNvSpPr txBox="1"/>
          <p:nvPr/>
        </p:nvSpPr>
        <p:spPr>
          <a:xfrm>
            <a:off x="5201289" y="3058778"/>
            <a:ext cx="178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5178B2-779F-4280-AC81-510CB94519C6}"/>
              </a:ext>
            </a:extLst>
          </p:cNvPr>
          <p:cNvSpPr txBox="1"/>
          <p:nvPr/>
        </p:nvSpPr>
        <p:spPr>
          <a:xfrm>
            <a:off x="2812341" y="1215721"/>
            <a:ext cx="6567318" cy="778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50481C0-1BB0-4E1A-98D6-DBFCA67AA610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061644" y="2063566"/>
            <a:ext cx="0" cy="26813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CB7B8FC-0CE9-44CB-B464-0BD00EA72A06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8076181" y="4998563"/>
            <a:ext cx="439346" cy="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6ECF42E-DC95-4394-8DB7-D702399E0052}"/>
              </a:ext>
            </a:extLst>
          </p:cNvPr>
          <p:cNvCxnSpPr>
            <a:stCxn id="33" idx="2"/>
          </p:cNvCxnSpPr>
          <p:nvPr/>
        </p:nvCxnSpPr>
        <p:spPr>
          <a:xfrm flipH="1" flipV="1">
            <a:off x="3690257" y="4998563"/>
            <a:ext cx="356847" cy="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AB717C81-658C-410D-8A0B-2252626DD9EF}"/>
              </a:ext>
            </a:extLst>
          </p:cNvPr>
          <p:cNvSpPr txBox="1"/>
          <p:nvPr/>
        </p:nvSpPr>
        <p:spPr>
          <a:xfrm>
            <a:off x="6166339" y="4778909"/>
            <a:ext cx="178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C18251A-8ADA-4537-AD56-6D3F19A1922B}"/>
              </a:ext>
            </a:extLst>
          </p:cNvPr>
          <p:cNvSpPr txBox="1"/>
          <p:nvPr/>
        </p:nvSpPr>
        <p:spPr>
          <a:xfrm>
            <a:off x="4100010" y="4778909"/>
            <a:ext cx="178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8BABA42-9406-4095-A6A8-1AAB77C83D35}"/>
              </a:ext>
            </a:extLst>
          </p:cNvPr>
          <p:cNvSpPr txBox="1"/>
          <p:nvPr/>
        </p:nvSpPr>
        <p:spPr>
          <a:xfrm>
            <a:off x="8629998" y="4318401"/>
            <a:ext cx="2937732" cy="149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4DA15AB-D525-46E6-92FB-5AF24DA35449}"/>
              </a:ext>
            </a:extLst>
          </p:cNvPr>
          <p:cNvSpPr txBox="1"/>
          <p:nvPr/>
        </p:nvSpPr>
        <p:spPr>
          <a:xfrm>
            <a:off x="555251" y="4318401"/>
            <a:ext cx="2937732" cy="149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A868EEE-75F9-410D-8AF0-1F8D1E6C63B0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4D996FE-59AB-41F2-B7E2-E7DA5D0DF972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819A4D-DE98-49DA-B997-681519E606A0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70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43E686-07B2-42C3-9F00-8CA34BE4D3FA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0E690071-154D-4C45-95C5-F519C2241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95042"/>
              </p:ext>
            </p:extLst>
          </p:nvPr>
        </p:nvGraphicFramePr>
        <p:xfrm>
          <a:off x="604837" y="1337909"/>
          <a:ext cx="10982325" cy="489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08122264-0835-4365-A575-EA0B5AAE17E0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E58ECB-3839-4FB0-A733-BCECDCF5033D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6BB45B-78F7-42E8-9E71-E14BC1A65DF3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2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96474C-C07C-47D0-B173-18AB524A71C1}"/>
              </a:ext>
            </a:extLst>
          </p:cNvPr>
          <p:cNvGrpSpPr/>
          <p:nvPr/>
        </p:nvGrpSpPr>
        <p:grpSpPr>
          <a:xfrm>
            <a:off x="434976" y="1412875"/>
            <a:ext cx="5526993" cy="2016125"/>
            <a:chOff x="1019176" y="1539875"/>
            <a:chExt cx="5526993" cy="2016125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D7AE0A39-DD88-4577-80F5-EC81FAA3B56C}"/>
                </a:ext>
              </a:extLst>
            </p:cNvPr>
            <p:cNvSpPr/>
            <p:nvPr/>
          </p:nvSpPr>
          <p:spPr>
            <a:xfrm>
              <a:off x="1019176" y="1539875"/>
              <a:ext cx="5488893" cy="2016125"/>
            </a:xfrm>
            <a:prstGeom prst="roundRect">
              <a:avLst>
                <a:gd name="adj" fmla="val 2089"/>
              </a:avLst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4579B0C8-716F-4270-8CD4-62EEB5613588}"/>
                </a:ext>
              </a:extLst>
            </p:cNvPr>
            <p:cNvSpPr/>
            <p:nvPr/>
          </p:nvSpPr>
          <p:spPr>
            <a:xfrm>
              <a:off x="1208313" y="1747836"/>
              <a:ext cx="1600200" cy="1600200"/>
            </a:xfrm>
            <a:prstGeom prst="roundRect">
              <a:avLst>
                <a:gd name="adj" fmla="val 396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/>
                <a:t>关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3DFD48C-C37E-4025-993D-CE541F0BF3FE}"/>
                </a:ext>
              </a:extLst>
            </p:cNvPr>
            <p:cNvSpPr txBox="1"/>
            <p:nvPr/>
          </p:nvSpPr>
          <p:spPr>
            <a:xfrm>
              <a:off x="2966580" y="1835978"/>
              <a:ext cx="3579589" cy="142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8BE75B5-916D-4B67-830D-DFD7D44337B3}"/>
              </a:ext>
            </a:extLst>
          </p:cNvPr>
          <p:cNvGrpSpPr/>
          <p:nvPr/>
        </p:nvGrpSpPr>
        <p:grpSpPr>
          <a:xfrm>
            <a:off x="6288770" y="1412875"/>
            <a:ext cx="5526993" cy="2016125"/>
            <a:chOff x="1019176" y="1539875"/>
            <a:chExt cx="5526993" cy="2016125"/>
          </a:xfrm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EBD65417-5C91-4E97-81D8-CF3147D08044}"/>
                </a:ext>
              </a:extLst>
            </p:cNvPr>
            <p:cNvSpPr/>
            <p:nvPr/>
          </p:nvSpPr>
          <p:spPr>
            <a:xfrm>
              <a:off x="1019176" y="1539875"/>
              <a:ext cx="5488893" cy="2016125"/>
            </a:xfrm>
            <a:prstGeom prst="roundRect">
              <a:avLst>
                <a:gd name="adj" fmla="val 2089"/>
              </a:avLst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0DD25F99-7AF4-4F66-A967-F88C82E134E0}"/>
                </a:ext>
              </a:extLst>
            </p:cNvPr>
            <p:cNvSpPr/>
            <p:nvPr/>
          </p:nvSpPr>
          <p:spPr>
            <a:xfrm>
              <a:off x="1208313" y="1747836"/>
              <a:ext cx="1600200" cy="1600200"/>
            </a:xfrm>
            <a:prstGeom prst="roundRect">
              <a:avLst>
                <a:gd name="adj" fmla="val 396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/>
                <a:t>键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19C79AC-DD72-47A8-92E5-838507105206}"/>
                </a:ext>
              </a:extLst>
            </p:cNvPr>
            <p:cNvSpPr txBox="1"/>
            <p:nvPr/>
          </p:nvSpPr>
          <p:spPr>
            <a:xfrm>
              <a:off x="2966580" y="1835978"/>
              <a:ext cx="3579589" cy="142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851A2B7-31FD-41B8-921B-07C8174067FF}"/>
              </a:ext>
            </a:extLst>
          </p:cNvPr>
          <p:cNvGrpSpPr/>
          <p:nvPr/>
        </p:nvGrpSpPr>
        <p:grpSpPr>
          <a:xfrm>
            <a:off x="434976" y="3876675"/>
            <a:ext cx="5526993" cy="2016125"/>
            <a:chOff x="1019176" y="1539875"/>
            <a:chExt cx="5526993" cy="2016125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F92A0C4E-E2A7-4FCA-B368-F60178ABB558}"/>
                </a:ext>
              </a:extLst>
            </p:cNvPr>
            <p:cNvSpPr/>
            <p:nvPr/>
          </p:nvSpPr>
          <p:spPr>
            <a:xfrm>
              <a:off x="1019176" y="1539875"/>
              <a:ext cx="5488893" cy="2016125"/>
            </a:xfrm>
            <a:prstGeom prst="roundRect">
              <a:avLst>
                <a:gd name="adj" fmla="val 2089"/>
              </a:avLst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D1EA6801-75D4-444D-8F2D-B4BC4D86628A}"/>
                </a:ext>
              </a:extLst>
            </p:cNvPr>
            <p:cNvSpPr/>
            <p:nvPr/>
          </p:nvSpPr>
          <p:spPr>
            <a:xfrm>
              <a:off x="1208313" y="1747836"/>
              <a:ext cx="1600200" cy="1600200"/>
            </a:xfrm>
            <a:prstGeom prst="roundRect">
              <a:avLst>
                <a:gd name="adj" fmla="val 396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/>
                <a:t>词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AF0BEEC-F99F-49E8-B79D-403295E3EAD3}"/>
                </a:ext>
              </a:extLst>
            </p:cNvPr>
            <p:cNvSpPr txBox="1"/>
            <p:nvPr/>
          </p:nvSpPr>
          <p:spPr>
            <a:xfrm>
              <a:off x="2966580" y="1835978"/>
              <a:ext cx="3579589" cy="142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003C8A9-4A6E-4D6E-BE67-AE84AE510954}"/>
              </a:ext>
            </a:extLst>
          </p:cNvPr>
          <p:cNvGrpSpPr/>
          <p:nvPr/>
        </p:nvGrpSpPr>
        <p:grpSpPr>
          <a:xfrm>
            <a:off x="6288770" y="3876675"/>
            <a:ext cx="5526993" cy="2016125"/>
            <a:chOff x="1019176" y="1539875"/>
            <a:chExt cx="5526993" cy="2016125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54C6A215-D999-4BDE-97FD-25D134785387}"/>
                </a:ext>
              </a:extLst>
            </p:cNvPr>
            <p:cNvSpPr/>
            <p:nvPr/>
          </p:nvSpPr>
          <p:spPr>
            <a:xfrm>
              <a:off x="1019176" y="1539875"/>
              <a:ext cx="5488893" cy="2016125"/>
            </a:xfrm>
            <a:prstGeom prst="roundRect">
              <a:avLst>
                <a:gd name="adj" fmla="val 2089"/>
              </a:avLst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617B0DCF-A554-4E10-AEAD-AFE522FFCC09}"/>
                </a:ext>
              </a:extLst>
            </p:cNvPr>
            <p:cNvSpPr/>
            <p:nvPr/>
          </p:nvSpPr>
          <p:spPr>
            <a:xfrm>
              <a:off x="1208313" y="1747836"/>
              <a:ext cx="1600200" cy="1600200"/>
            </a:xfrm>
            <a:prstGeom prst="roundRect">
              <a:avLst>
                <a:gd name="adj" fmla="val 396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/>
                <a:t>区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6A0C873-2727-4E09-B4D5-59CCC2AB43BE}"/>
                </a:ext>
              </a:extLst>
            </p:cNvPr>
            <p:cNvSpPr txBox="1"/>
            <p:nvPr/>
          </p:nvSpPr>
          <p:spPr>
            <a:xfrm>
              <a:off x="2966580" y="1835978"/>
              <a:ext cx="3579589" cy="142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在这里输入你的正文内容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276E0B3-06D9-4C37-A4A8-92BCAA2982DE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2005F0-9241-4CA0-AA93-F14CB8B9C6F1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C4593B-4DFE-4701-BAC1-6EE9B1D96811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6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A89861F8-8D7F-4918-99D9-46516402BF90}"/>
              </a:ext>
            </a:extLst>
          </p:cNvPr>
          <p:cNvGrpSpPr/>
          <p:nvPr/>
        </p:nvGrpSpPr>
        <p:grpSpPr>
          <a:xfrm>
            <a:off x="-469944" y="1191274"/>
            <a:ext cx="7391174" cy="4927450"/>
            <a:chOff x="5596206" y="1734451"/>
            <a:chExt cx="6266543" cy="4177696"/>
          </a:xfrm>
        </p:grpSpPr>
        <p:graphicFrame>
          <p:nvGraphicFramePr>
            <p:cNvPr id="118" name="图表 117">
              <a:extLst>
                <a:ext uri="{FF2B5EF4-FFF2-40B4-BE49-F238E27FC236}">
                  <a16:creationId xmlns:a16="http://schemas.microsoft.com/office/drawing/2014/main" id="{04D2BB33-9C67-433A-9DF5-0AF8C7A156E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98312804"/>
                </p:ext>
              </p:extLst>
            </p:nvPr>
          </p:nvGraphicFramePr>
          <p:xfrm>
            <a:off x="5596206" y="1734451"/>
            <a:ext cx="6266543" cy="41776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9CD4234D-F6BD-4758-B97A-C29084DA385A}"/>
                </a:ext>
              </a:extLst>
            </p:cNvPr>
            <p:cNvSpPr/>
            <p:nvPr/>
          </p:nvSpPr>
          <p:spPr>
            <a:xfrm>
              <a:off x="7389258" y="3418833"/>
              <a:ext cx="1733114" cy="808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spc="1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</a:t>
              </a:r>
              <a:endParaRPr lang="en-US" altLang="zh-CN" sz="28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spc="1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图表的标题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369089-89BB-4095-B6E5-852AA8F26930}"/>
              </a:ext>
            </a:extLst>
          </p:cNvPr>
          <p:cNvGrpSpPr/>
          <p:nvPr/>
        </p:nvGrpSpPr>
        <p:grpSpPr>
          <a:xfrm>
            <a:off x="6819900" y="1536700"/>
            <a:ext cx="4800600" cy="1209275"/>
            <a:chOff x="6908800" y="1676400"/>
            <a:chExt cx="4800600" cy="12092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5BE0A2B-DF07-4DD2-9655-8258E8BCBC65}"/>
                </a:ext>
              </a:extLst>
            </p:cNvPr>
            <p:cNvSpPr txBox="1"/>
            <p:nvPr/>
          </p:nvSpPr>
          <p:spPr>
            <a:xfrm>
              <a:off x="6908800" y="1676400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4B0ACC3E-051E-4EA8-8CF6-D010A2C86F42}"/>
                </a:ext>
              </a:extLst>
            </p:cNvPr>
            <p:cNvSpPr/>
            <p:nvPr/>
          </p:nvSpPr>
          <p:spPr>
            <a:xfrm>
              <a:off x="6908800" y="2107320"/>
              <a:ext cx="4800600" cy="778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Didot"/>
                </a:rPr>
                <a:t>请在这里输入你的正文内容，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请在这里输入你的正文内容，请在这里输入你的正文内容</a:t>
              </a:r>
              <a:endParaRPr lang="zh-CN" altLang="en-US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AEDC1795-81DC-4EB0-AEC7-B23B8A09451A}"/>
              </a:ext>
            </a:extLst>
          </p:cNvPr>
          <p:cNvGrpSpPr/>
          <p:nvPr/>
        </p:nvGrpSpPr>
        <p:grpSpPr>
          <a:xfrm>
            <a:off x="6819900" y="3074873"/>
            <a:ext cx="4800600" cy="1209275"/>
            <a:chOff x="6908800" y="1676400"/>
            <a:chExt cx="4800600" cy="1209275"/>
          </a:xfrm>
        </p:grpSpPr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81E9F5DE-F098-44E2-A64D-FA71071CC04F}"/>
                </a:ext>
              </a:extLst>
            </p:cNvPr>
            <p:cNvSpPr txBox="1"/>
            <p:nvPr/>
          </p:nvSpPr>
          <p:spPr>
            <a:xfrm>
              <a:off x="6908800" y="1676400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93176C08-9C95-40F0-BF1D-3C9E9FEE135D}"/>
                </a:ext>
              </a:extLst>
            </p:cNvPr>
            <p:cNvSpPr/>
            <p:nvPr/>
          </p:nvSpPr>
          <p:spPr>
            <a:xfrm>
              <a:off x="6908800" y="2107320"/>
              <a:ext cx="4800600" cy="778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Didot"/>
                </a:rPr>
                <a:t>请在这里输入你的正文内容，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请在这里输入你的正文内容，请在这里输入你的正文内容</a:t>
              </a:r>
              <a:endParaRPr lang="zh-CN" altLang="en-US" dirty="0"/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A2AAB2B1-4E0C-4D6C-AE70-ED5DC177A482}"/>
              </a:ext>
            </a:extLst>
          </p:cNvPr>
          <p:cNvGrpSpPr/>
          <p:nvPr/>
        </p:nvGrpSpPr>
        <p:grpSpPr>
          <a:xfrm>
            <a:off x="6819900" y="4613045"/>
            <a:ext cx="4800600" cy="1209275"/>
            <a:chOff x="6908800" y="1676400"/>
            <a:chExt cx="4800600" cy="1209275"/>
          </a:xfrm>
        </p:grpSpPr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63F8F6D-35D2-459A-A82B-C8FD735F057B}"/>
                </a:ext>
              </a:extLst>
            </p:cNvPr>
            <p:cNvSpPr txBox="1"/>
            <p:nvPr/>
          </p:nvSpPr>
          <p:spPr>
            <a:xfrm>
              <a:off x="6908800" y="1676400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3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9DBC229E-6075-4394-92A0-25A32E0A3D21}"/>
                </a:ext>
              </a:extLst>
            </p:cNvPr>
            <p:cNvSpPr/>
            <p:nvPr/>
          </p:nvSpPr>
          <p:spPr>
            <a:xfrm>
              <a:off x="6908800" y="2107320"/>
              <a:ext cx="4800600" cy="778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Didot"/>
                </a:rPr>
                <a:t>请在这里输入你的正文内容，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请在这里输入你的正文内容，请在这里输入你的正文内容</a:t>
              </a:r>
              <a:endParaRPr lang="zh-CN" altLang="en-US" dirty="0"/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ADB3057-3CC9-4D23-A584-B13A06BCCD1E}"/>
              </a:ext>
            </a:extLst>
          </p:cNvPr>
          <p:cNvCxnSpPr/>
          <p:nvPr/>
        </p:nvCxnSpPr>
        <p:spPr>
          <a:xfrm>
            <a:off x="6883400" y="2908300"/>
            <a:ext cx="4800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E4281AD4-F5BA-4F75-8FB6-2DCC25D94C54}"/>
              </a:ext>
            </a:extLst>
          </p:cNvPr>
          <p:cNvCxnSpPr/>
          <p:nvPr/>
        </p:nvCxnSpPr>
        <p:spPr>
          <a:xfrm>
            <a:off x="6883400" y="4457700"/>
            <a:ext cx="4800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0C54C56-89E9-47FC-ABDA-10A7C368B31C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DF730A7-A479-400A-812B-4B1A6FAFE8C3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7B665AE-3A36-40A1-9B22-12E3D5DA8B0E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03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954718-CE18-4E95-9527-B93FD75CB765}"/>
              </a:ext>
            </a:extLst>
          </p:cNvPr>
          <p:cNvSpPr/>
          <p:nvPr/>
        </p:nvSpPr>
        <p:spPr>
          <a:xfrm>
            <a:off x="3258207" y="922283"/>
            <a:ext cx="5675586" cy="50134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71500" sx="101000" sy="101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B0DCA5-0678-4457-99D2-FF0F7AB614E0}"/>
              </a:ext>
            </a:extLst>
          </p:cNvPr>
          <p:cNvSpPr/>
          <p:nvPr/>
        </p:nvSpPr>
        <p:spPr>
          <a:xfrm>
            <a:off x="0" y="1484313"/>
            <a:ext cx="12192000" cy="38893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F73014C-B4C5-4703-9EC8-8E7F67C0FF3D}"/>
              </a:ext>
            </a:extLst>
          </p:cNvPr>
          <p:cNvSpPr/>
          <p:nvPr/>
        </p:nvSpPr>
        <p:spPr>
          <a:xfrm rot="10800000">
            <a:off x="5812221" y="1468822"/>
            <a:ext cx="567558" cy="489274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2DD53-C6A8-4C27-9EC5-3CEAAED6FBF9}"/>
              </a:ext>
            </a:extLst>
          </p:cNvPr>
          <p:cNvSpPr txBox="1"/>
          <p:nvPr/>
        </p:nvSpPr>
        <p:spPr>
          <a:xfrm>
            <a:off x="4817107" y="2356566"/>
            <a:ext cx="2670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j-ea"/>
              </a:rPr>
              <a:t>Part 03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7F53940-3FE7-41CB-B917-27DE64F82C5D}"/>
              </a:ext>
            </a:extLst>
          </p:cNvPr>
          <p:cNvCxnSpPr>
            <a:cxnSpLocks/>
          </p:cNvCxnSpPr>
          <p:nvPr/>
        </p:nvCxnSpPr>
        <p:spPr>
          <a:xfrm>
            <a:off x="5981581" y="3215297"/>
            <a:ext cx="196755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C800683-84C5-42F7-90CA-2A9895EC9CFA}"/>
              </a:ext>
            </a:extLst>
          </p:cNvPr>
          <p:cNvSpPr txBox="1"/>
          <p:nvPr/>
        </p:nvSpPr>
        <p:spPr>
          <a:xfrm>
            <a:off x="3296062" y="3383848"/>
            <a:ext cx="559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2C4168-C4C9-4542-B1D3-8E838C400883}"/>
              </a:ext>
            </a:extLst>
          </p:cNvPr>
          <p:cNvSpPr/>
          <p:nvPr/>
        </p:nvSpPr>
        <p:spPr>
          <a:xfrm>
            <a:off x="3479800" y="4324887"/>
            <a:ext cx="5219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1600" kern="0" spc="200" dirty="0">
                <a:solidFill>
                  <a:schemeClr val="accent1"/>
                </a:solidFill>
                <a:ea typeface="+mj-ea"/>
                <a:cs typeface="Segoe UI Light" panose="020B0502040204020203" pitchFamily="34" charset="0"/>
              </a:rPr>
              <a:t>ENTER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915617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48DD7D8-A7A4-4188-86C9-49489733B5DE}"/>
              </a:ext>
            </a:extLst>
          </p:cNvPr>
          <p:cNvSpPr/>
          <p:nvPr/>
        </p:nvSpPr>
        <p:spPr>
          <a:xfrm>
            <a:off x="508919" y="1620015"/>
            <a:ext cx="3779001" cy="983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100" dirty="0">
                <a:solidFill>
                  <a:schemeClr val="accent1"/>
                </a:solidFill>
                <a:latin typeface="+mj-ea"/>
                <a:ea typeface="+mj-ea"/>
              </a:rPr>
              <a:t>28人</a:t>
            </a:r>
            <a:endParaRPr lang="en-US" altLang="zh-CN" sz="2800" b="1" spc="1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1919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请在这里输入你的正文内容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B0E84E4-318B-4FA8-A547-C1CB797F8C4E}"/>
              </a:ext>
            </a:extLst>
          </p:cNvPr>
          <p:cNvCxnSpPr>
            <a:cxnSpLocks/>
          </p:cNvCxnSpPr>
          <p:nvPr/>
        </p:nvCxnSpPr>
        <p:spPr>
          <a:xfrm>
            <a:off x="589130" y="1507961"/>
            <a:ext cx="32496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8BEAB6C-DF42-4302-B60B-ACE76F4C6D6A}"/>
              </a:ext>
            </a:extLst>
          </p:cNvPr>
          <p:cNvCxnSpPr>
            <a:cxnSpLocks/>
          </p:cNvCxnSpPr>
          <p:nvPr/>
        </p:nvCxnSpPr>
        <p:spPr>
          <a:xfrm>
            <a:off x="589130" y="3112170"/>
            <a:ext cx="211062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57167DE-46D4-4293-9912-71F9D3D65BDF}"/>
              </a:ext>
            </a:extLst>
          </p:cNvPr>
          <p:cNvSpPr txBox="1"/>
          <p:nvPr/>
        </p:nvSpPr>
        <p:spPr>
          <a:xfrm>
            <a:off x="483123" y="2764289"/>
            <a:ext cx="264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※ </a:t>
            </a:r>
            <a:r>
              <a:rPr lang="zh-CN" altLang="en-US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输入你的注释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CD50808-5DDA-4E26-9B2A-B58542A1746D}"/>
              </a:ext>
            </a:extLst>
          </p:cNvPr>
          <p:cNvCxnSpPr>
            <a:cxnSpLocks/>
          </p:cNvCxnSpPr>
          <p:nvPr/>
        </p:nvCxnSpPr>
        <p:spPr>
          <a:xfrm>
            <a:off x="4506588" y="1503951"/>
            <a:ext cx="32496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FEA7A4E-70F5-426A-B05D-827C80FD735C}"/>
              </a:ext>
            </a:extLst>
          </p:cNvPr>
          <p:cNvCxnSpPr>
            <a:cxnSpLocks/>
          </p:cNvCxnSpPr>
          <p:nvPr/>
        </p:nvCxnSpPr>
        <p:spPr>
          <a:xfrm>
            <a:off x="4506588" y="3108160"/>
            <a:ext cx="211062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10A2D68-7087-490A-8322-93298E0AA797}"/>
              </a:ext>
            </a:extLst>
          </p:cNvPr>
          <p:cNvSpPr/>
          <p:nvPr/>
        </p:nvSpPr>
        <p:spPr>
          <a:xfrm>
            <a:off x="4426377" y="1616005"/>
            <a:ext cx="3779001" cy="949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+mj-ea"/>
                <a:ea typeface="+mj-ea"/>
              </a:rPr>
              <a:t>72</a:t>
            </a:r>
            <a:r>
              <a:rPr lang="zh-CN" altLang="en-US" sz="2800" b="1" spc="100" dirty="0">
                <a:solidFill>
                  <a:schemeClr val="accent1"/>
                </a:solidFill>
                <a:latin typeface="+mj-ea"/>
                <a:ea typeface="+mj-ea"/>
              </a:rPr>
              <a:t>人</a:t>
            </a:r>
            <a:endParaRPr lang="en-US" altLang="zh-CN" sz="2800" b="1" spc="1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1919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请在这里输入你的正文内容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C8B473-92FD-44EF-8C57-0F9A4082DE14}"/>
              </a:ext>
            </a:extLst>
          </p:cNvPr>
          <p:cNvSpPr txBox="1"/>
          <p:nvPr/>
        </p:nvSpPr>
        <p:spPr>
          <a:xfrm>
            <a:off x="4400581" y="2760279"/>
            <a:ext cx="264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※</a:t>
            </a:r>
            <a:r>
              <a:rPr lang="zh-CN" altLang="en-US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输入你的注释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A0678DA-D1E0-4428-AC4C-E4004BCA1891}"/>
              </a:ext>
            </a:extLst>
          </p:cNvPr>
          <p:cNvCxnSpPr>
            <a:cxnSpLocks/>
          </p:cNvCxnSpPr>
          <p:nvPr/>
        </p:nvCxnSpPr>
        <p:spPr>
          <a:xfrm>
            <a:off x="8322445" y="1503951"/>
            <a:ext cx="32496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ED30503-A65F-48EE-A778-3E1984DBA073}"/>
              </a:ext>
            </a:extLst>
          </p:cNvPr>
          <p:cNvCxnSpPr>
            <a:cxnSpLocks/>
          </p:cNvCxnSpPr>
          <p:nvPr/>
        </p:nvCxnSpPr>
        <p:spPr>
          <a:xfrm>
            <a:off x="8322445" y="3108160"/>
            <a:ext cx="211062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CF0CBB57-C504-4D7D-AE85-5CE1C5A4B525}"/>
              </a:ext>
            </a:extLst>
          </p:cNvPr>
          <p:cNvSpPr/>
          <p:nvPr/>
        </p:nvSpPr>
        <p:spPr>
          <a:xfrm>
            <a:off x="8242234" y="1616005"/>
            <a:ext cx="3779001" cy="949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+mj-ea"/>
                <a:ea typeface="+mj-ea"/>
              </a:rPr>
              <a:t>21</a:t>
            </a:r>
            <a:r>
              <a:rPr lang="zh-CN" altLang="en-US" sz="2800" b="1" spc="100" dirty="0">
                <a:solidFill>
                  <a:schemeClr val="accent1"/>
                </a:solidFill>
                <a:latin typeface="+mj-ea"/>
                <a:ea typeface="+mj-ea"/>
              </a:rPr>
              <a:t>人</a:t>
            </a:r>
            <a:endParaRPr lang="en-US" altLang="zh-CN" sz="2800" b="1" spc="1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1919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请在这里输入你的正文内容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9660B9A-8557-42C8-9E12-F5E7984EBB0F}"/>
              </a:ext>
            </a:extLst>
          </p:cNvPr>
          <p:cNvSpPr txBox="1"/>
          <p:nvPr/>
        </p:nvSpPr>
        <p:spPr>
          <a:xfrm>
            <a:off x="8216438" y="2760279"/>
            <a:ext cx="264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※</a:t>
            </a:r>
            <a:r>
              <a:rPr lang="zh-CN" altLang="en-US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输入你的注释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624BF17-8CEB-4F3D-AD77-E670DE9186CE}"/>
              </a:ext>
            </a:extLst>
          </p:cNvPr>
          <p:cNvCxnSpPr>
            <a:cxnSpLocks/>
          </p:cNvCxnSpPr>
          <p:nvPr/>
        </p:nvCxnSpPr>
        <p:spPr>
          <a:xfrm>
            <a:off x="584419" y="4110567"/>
            <a:ext cx="32496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036981D-46E8-4A86-B2C1-1C508985EA9D}"/>
              </a:ext>
            </a:extLst>
          </p:cNvPr>
          <p:cNvCxnSpPr>
            <a:cxnSpLocks/>
          </p:cNvCxnSpPr>
          <p:nvPr/>
        </p:nvCxnSpPr>
        <p:spPr>
          <a:xfrm>
            <a:off x="584419" y="5714776"/>
            <a:ext cx="211062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B96417B1-3543-4BB8-AC3B-D5B9289B0388}"/>
              </a:ext>
            </a:extLst>
          </p:cNvPr>
          <p:cNvSpPr/>
          <p:nvPr/>
        </p:nvSpPr>
        <p:spPr>
          <a:xfrm>
            <a:off x="504208" y="4222621"/>
            <a:ext cx="3779001" cy="949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+mj-ea"/>
                <a:ea typeface="+mj-ea"/>
              </a:rPr>
              <a:t>36</a:t>
            </a:r>
            <a:r>
              <a:rPr lang="zh-CN" altLang="en-US" sz="2800" b="1" spc="100" dirty="0">
                <a:solidFill>
                  <a:schemeClr val="accent1"/>
                </a:solidFill>
                <a:latin typeface="+mj-ea"/>
                <a:ea typeface="+mj-ea"/>
              </a:rPr>
              <a:t>人</a:t>
            </a:r>
            <a:endParaRPr lang="en-US" altLang="zh-CN" sz="2800" b="1" spc="1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1919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请在这里输入你的正文内容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FF83CFF-0F39-463B-8C82-3023CE219DED}"/>
              </a:ext>
            </a:extLst>
          </p:cNvPr>
          <p:cNvSpPr txBox="1"/>
          <p:nvPr/>
        </p:nvSpPr>
        <p:spPr>
          <a:xfrm>
            <a:off x="478412" y="5366895"/>
            <a:ext cx="264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※ </a:t>
            </a:r>
            <a:r>
              <a:rPr lang="zh-CN" altLang="en-US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输入你的注释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6850674-6A24-47E7-9018-74E27DE9E3B7}"/>
              </a:ext>
            </a:extLst>
          </p:cNvPr>
          <p:cNvCxnSpPr>
            <a:cxnSpLocks/>
          </p:cNvCxnSpPr>
          <p:nvPr/>
        </p:nvCxnSpPr>
        <p:spPr>
          <a:xfrm>
            <a:off x="4501877" y="4106557"/>
            <a:ext cx="32496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E9C0734-E7EC-43BC-9951-C27A8C98AF3E}"/>
              </a:ext>
            </a:extLst>
          </p:cNvPr>
          <p:cNvCxnSpPr>
            <a:cxnSpLocks/>
          </p:cNvCxnSpPr>
          <p:nvPr/>
        </p:nvCxnSpPr>
        <p:spPr>
          <a:xfrm>
            <a:off x="4501877" y="5710766"/>
            <a:ext cx="211062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260B38C9-61CD-4A55-9E0D-3A8DBEF32D5B}"/>
              </a:ext>
            </a:extLst>
          </p:cNvPr>
          <p:cNvSpPr/>
          <p:nvPr/>
        </p:nvSpPr>
        <p:spPr>
          <a:xfrm>
            <a:off x="4421666" y="4218611"/>
            <a:ext cx="3779001" cy="949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+mj-ea"/>
                <a:ea typeface="+mj-ea"/>
              </a:rPr>
              <a:t>65</a:t>
            </a:r>
            <a:r>
              <a:rPr lang="zh-CN" altLang="en-US" sz="2800" b="1" spc="100" dirty="0">
                <a:solidFill>
                  <a:schemeClr val="accent1"/>
                </a:solidFill>
                <a:latin typeface="+mj-ea"/>
                <a:ea typeface="+mj-ea"/>
              </a:rPr>
              <a:t>人</a:t>
            </a:r>
            <a:endParaRPr lang="en-US" altLang="zh-CN" sz="2800" b="1" spc="1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1919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请在这里输入你的正文内容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D322193-E528-4E48-A828-8BA6F4DD3112}"/>
              </a:ext>
            </a:extLst>
          </p:cNvPr>
          <p:cNvSpPr txBox="1"/>
          <p:nvPr/>
        </p:nvSpPr>
        <p:spPr>
          <a:xfrm>
            <a:off x="4395870" y="5362885"/>
            <a:ext cx="264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※ </a:t>
            </a:r>
            <a:r>
              <a:rPr lang="zh-CN" altLang="en-US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输入你的注释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CD0C1C6-BF21-43A2-A782-D21B5D481CE2}"/>
              </a:ext>
            </a:extLst>
          </p:cNvPr>
          <p:cNvCxnSpPr>
            <a:cxnSpLocks/>
          </p:cNvCxnSpPr>
          <p:nvPr/>
        </p:nvCxnSpPr>
        <p:spPr>
          <a:xfrm>
            <a:off x="8317734" y="4106557"/>
            <a:ext cx="32496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C2E6C4D-B8E9-4E2A-9034-D4D74FBB3C71}"/>
              </a:ext>
            </a:extLst>
          </p:cNvPr>
          <p:cNvCxnSpPr>
            <a:cxnSpLocks/>
          </p:cNvCxnSpPr>
          <p:nvPr/>
        </p:nvCxnSpPr>
        <p:spPr>
          <a:xfrm>
            <a:off x="8317734" y="5710766"/>
            <a:ext cx="211062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8AD3476E-2528-4384-AAEF-A5EEECAE83C8}"/>
              </a:ext>
            </a:extLst>
          </p:cNvPr>
          <p:cNvSpPr/>
          <p:nvPr/>
        </p:nvSpPr>
        <p:spPr>
          <a:xfrm>
            <a:off x="8237523" y="4218611"/>
            <a:ext cx="3779001" cy="949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1"/>
                </a:solidFill>
                <a:latin typeface="+mj-ea"/>
                <a:ea typeface="+mj-ea"/>
              </a:rPr>
              <a:t>40</a:t>
            </a:r>
            <a:r>
              <a:rPr lang="zh-CN" altLang="en-US" sz="2800" b="1" spc="100" dirty="0">
                <a:solidFill>
                  <a:schemeClr val="accent1"/>
                </a:solidFill>
                <a:latin typeface="+mj-ea"/>
                <a:ea typeface="+mj-ea"/>
              </a:rPr>
              <a:t>人</a:t>
            </a:r>
            <a:endParaRPr lang="en-US" altLang="zh-CN" sz="2800" b="1" spc="100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19191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请在这里输入你的正文内容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E97E4FD-B1C1-47B8-AE36-FD3F0BA5E74F}"/>
              </a:ext>
            </a:extLst>
          </p:cNvPr>
          <p:cNvSpPr txBox="1"/>
          <p:nvPr/>
        </p:nvSpPr>
        <p:spPr>
          <a:xfrm>
            <a:off x="8211727" y="5362885"/>
            <a:ext cx="264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※ </a:t>
            </a:r>
            <a:r>
              <a:rPr lang="zh-CN" altLang="en-US" sz="1400" i="1" spc="100" dirty="0">
                <a:solidFill>
                  <a:srgbClr val="72717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输入你的注释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E53DAC-CEB0-427D-8CC5-2C4E8ACF1E1D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86CF0D-9351-456A-BA38-56B4D5042CA0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BB6A486-0FBF-4BC7-AD11-DA8B954B2455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3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558AB75-452C-4A04-9503-1B5741FA14E3}"/>
              </a:ext>
            </a:extLst>
          </p:cNvPr>
          <p:cNvGrpSpPr/>
          <p:nvPr/>
        </p:nvGrpSpPr>
        <p:grpSpPr>
          <a:xfrm>
            <a:off x="894895" y="1675039"/>
            <a:ext cx="3010588" cy="3996871"/>
            <a:chOff x="925914" y="1776639"/>
            <a:chExt cx="3010588" cy="3996871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9CB705F-06FC-4BD6-AB75-5BB8696504FF}"/>
                </a:ext>
              </a:extLst>
            </p:cNvPr>
            <p:cNvSpPr/>
            <p:nvPr/>
          </p:nvSpPr>
          <p:spPr>
            <a:xfrm>
              <a:off x="1004076" y="2255610"/>
              <a:ext cx="2854265" cy="3517900"/>
            </a:xfrm>
            <a:prstGeom prst="roundRect">
              <a:avLst>
                <a:gd name="adj" fmla="val 2601"/>
              </a:avLst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52F2168-7EF2-4268-AB83-B7DF677ECCDF}"/>
                </a:ext>
              </a:extLst>
            </p:cNvPr>
            <p:cNvGrpSpPr/>
            <p:nvPr/>
          </p:nvGrpSpPr>
          <p:grpSpPr>
            <a:xfrm>
              <a:off x="1952238" y="1776639"/>
              <a:ext cx="957941" cy="957941"/>
              <a:chOff x="1915319" y="1776639"/>
              <a:chExt cx="957941" cy="957941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8A6A3B7F-896F-436E-B884-B60D2EC7607E}"/>
                  </a:ext>
                </a:extLst>
              </p:cNvPr>
              <p:cNvSpPr/>
              <p:nvPr/>
            </p:nvSpPr>
            <p:spPr>
              <a:xfrm>
                <a:off x="1915319" y="1776639"/>
                <a:ext cx="957941" cy="957941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14A4BE6-8E62-4304-AD0C-E00A3CCDB831}"/>
                  </a:ext>
                </a:extLst>
              </p:cNvPr>
              <p:cNvSpPr/>
              <p:nvPr/>
            </p:nvSpPr>
            <p:spPr>
              <a:xfrm>
                <a:off x="1946843" y="1808163"/>
                <a:ext cx="894893" cy="894893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05DF857-FAAB-46E9-B11A-6C591B1CBE65}"/>
                  </a:ext>
                </a:extLst>
              </p:cNvPr>
              <p:cNvSpPr/>
              <p:nvPr/>
            </p:nvSpPr>
            <p:spPr>
              <a:xfrm>
                <a:off x="1986075" y="1847395"/>
                <a:ext cx="816428" cy="81642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Light"/>
                    <a:cs typeface="+mn-cs"/>
                  </a:rPr>
                  <a:t>01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思源黑体 CN Light"/>
                  <a:cs typeface="+mn-cs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4AAF6E1-DCAF-4DB3-A81F-1B4A13D96ED6}"/>
                </a:ext>
              </a:extLst>
            </p:cNvPr>
            <p:cNvSpPr txBox="1"/>
            <p:nvPr/>
          </p:nvSpPr>
          <p:spPr>
            <a:xfrm>
              <a:off x="925914" y="2960948"/>
              <a:ext cx="3010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b="1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en-US" sz="3200" b="1" spc="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3847AC3-7C47-4F45-8E3E-650CC3CE20F9}"/>
                </a:ext>
              </a:extLst>
            </p:cNvPr>
            <p:cNvSpPr/>
            <p:nvPr/>
          </p:nvSpPr>
          <p:spPr>
            <a:xfrm>
              <a:off x="1188853" y="3503644"/>
              <a:ext cx="2484711" cy="1991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在这输入你的正文内容在这输入你的正文内容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</a:t>
              </a:r>
              <a:endParaRPr lang="en-US" altLang="zh-CN" dirty="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E887F2E-4A96-4B21-9647-BA6C78E5C773}"/>
              </a:ext>
            </a:extLst>
          </p:cNvPr>
          <p:cNvGrpSpPr/>
          <p:nvPr/>
        </p:nvGrpSpPr>
        <p:grpSpPr>
          <a:xfrm>
            <a:off x="4629788" y="1675039"/>
            <a:ext cx="3010588" cy="3996871"/>
            <a:chOff x="925914" y="1776639"/>
            <a:chExt cx="3010588" cy="3996871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0AFE7CFD-2896-4FA7-9E37-515C7A7A34E6}"/>
                </a:ext>
              </a:extLst>
            </p:cNvPr>
            <p:cNvSpPr/>
            <p:nvPr/>
          </p:nvSpPr>
          <p:spPr>
            <a:xfrm>
              <a:off x="1004076" y="2255610"/>
              <a:ext cx="2854265" cy="3517900"/>
            </a:xfrm>
            <a:prstGeom prst="roundRect">
              <a:avLst>
                <a:gd name="adj" fmla="val 2601"/>
              </a:avLst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7707703-8092-4CEF-B26F-B1262B78039B}"/>
                </a:ext>
              </a:extLst>
            </p:cNvPr>
            <p:cNvGrpSpPr/>
            <p:nvPr/>
          </p:nvGrpSpPr>
          <p:grpSpPr>
            <a:xfrm>
              <a:off x="1952238" y="1776639"/>
              <a:ext cx="957941" cy="957941"/>
              <a:chOff x="1915319" y="1776639"/>
              <a:chExt cx="957941" cy="957941"/>
            </a:xfrm>
          </p:grpSpPr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516C9C36-17E2-4FE8-8E33-C38E8E19E111}"/>
                  </a:ext>
                </a:extLst>
              </p:cNvPr>
              <p:cNvSpPr/>
              <p:nvPr/>
            </p:nvSpPr>
            <p:spPr>
              <a:xfrm>
                <a:off x="1915319" y="1776639"/>
                <a:ext cx="957941" cy="957941"/>
              </a:xfrm>
              <a:prstGeom prst="ellipse">
                <a:avLst/>
              </a:prstGeom>
              <a:solidFill>
                <a:schemeClr val="accent2">
                  <a:alpha val="2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BFA1776B-B846-42F5-B003-8BEDC02BAA8F}"/>
                  </a:ext>
                </a:extLst>
              </p:cNvPr>
              <p:cNvSpPr/>
              <p:nvPr/>
            </p:nvSpPr>
            <p:spPr>
              <a:xfrm>
                <a:off x="1946843" y="1808163"/>
                <a:ext cx="894893" cy="894893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0C9CA27F-604E-49D4-BA87-E92FE4B31D27}"/>
                  </a:ext>
                </a:extLst>
              </p:cNvPr>
              <p:cNvSpPr/>
              <p:nvPr/>
            </p:nvSpPr>
            <p:spPr>
              <a:xfrm>
                <a:off x="1986075" y="1847395"/>
                <a:ext cx="816428" cy="816428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Light"/>
                    <a:cs typeface="+mn-cs"/>
                  </a:rPr>
                  <a:t>02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思源黑体 CN Light"/>
                  <a:cs typeface="+mn-cs"/>
                </a:endParaRPr>
              </a:p>
            </p:txBody>
          </p:sp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A70D4A26-BEA9-4820-903E-74BDFB124C6D}"/>
                </a:ext>
              </a:extLst>
            </p:cNvPr>
            <p:cNvSpPr txBox="1"/>
            <p:nvPr/>
          </p:nvSpPr>
          <p:spPr>
            <a:xfrm>
              <a:off x="925914" y="2960948"/>
              <a:ext cx="3010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b="1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en-US" sz="3200" b="1" spc="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F959F5F7-0E01-4B2B-A6F4-49F4E6AC576E}"/>
                </a:ext>
              </a:extLst>
            </p:cNvPr>
            <p:cNvSpPr/>
            <p:nvPr/>
          </p:nvSpPr>
          <p:spPr>
            <a:xfrm>
              <a:off x="1188853" y="3503644"/>
              <a:ext cx="2484711" cy="1991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在这输入你的正文内容在这输入你的正文内容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</a:t>
              </a:r>
              <a:endParaRPr lang="en-US" altLang="zh-CN" dirty="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C3CBE49-FC2D-43D3-99CF-E101C5978AF8}"/>
              </a:ext>
            </a:extLst>
          </p:cNvPr>
          <p:cNvGrpSpPr/>
          <p:nvPr/>
        </p:nvGrpSpPr>
        <p:grpSpPr>
          <a:xfrm>
            <a:off x="8364680" y="1675039"/>
            <a:ext cx="3010588" cy="3996871"/>
            <a:chOff x="925914" y="1776639"/>
            <a:chExt cx="3010588" cy="3996871"/>
          </a:xfrm>
        </p:grpSpPr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3D51EE87-C8B2-4716-B2AB-6A0EE8C25383}"/>
                </a:ext>
              </a:extLst>
            </p:cNvPr>
            <p:cNvSpPr/>
            <p:nvPr/>
          </p:nvSpPr>
          <p:spPr>
            <a:xfrm>
              <a:off x="1004076" y="2255610"/>
              <a:ext cx="2854265" cy="3517900"/>
            </a:xfrm>
            <a:prstGeom prst="roundRect">
              <a:avLst>
                <a:gd name="adj" fmla="val 2601"/>
              </a:avLst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8FB8E7B7-4566-4B43-B71A-3A0CF5BF3398}"/>
                </a:ext>
              </a:extLst>
            </p:cNvPr>
            <p:cNvGrpSpPr/>
            <p:nvPr/>
          </p:nvGrpSpPr>
          <p:grpSpPr>
            <a:xfrm>
              <a:off x="1952238" y="1776639"/>
              <a:ext cx="957941" cy="957941"/>
              <a:chOff x="1915319" y="1776639"/>
              <a:chExt cx="957941" cy="957941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DD2BAF1-6371-4519-B74B-E300D16C81DF}"/>
                  </a:ext>
                </a:extLst>
              </p:cNvPr>
              <p:cNvSpPr/>
              <p:nvPr/>
            </p:nvSpPr>
            <p:spPr>
              <a:xfrm>
                <a:off x="1915319" y="1776639"/>
                <a:ext cx="957941" cy="957941"/>
              </a:xfrm>
              <a:prstGeom prst="ellipse">
                <a:avLst/>
              </a:prstGeom>
              <a:solidFill>
                <a:schemeClr val="accent3">
                  <a:alpha val="2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5A5A3ABD-65BE-4C9C-930C-3156F9744DD3}"/>
                  </a:ext>
                </a:extLst>
              </p:cNvPr>
              <p:cNvSpPr/>
              <p:nvPr/>
            </p:nvSpPr>
            <p:spPr>
              <a:xfrm>
                <a:off x="1946843" y="1808163"/>
                <a:ext cx="894893" cy="894893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F6F5F33A-6337-468D-A08C-8EACA839BE2C}"/>
                  </a:ext>
                </a:extLst>
              </p:cNvPr>
              <p:cNvSpPr/>
              <p:nvPr/>
            </p:nvSpPr>
            <p:spPr>
              <a:xfrm>
                <a:off x="1986075" y="1847395"/>
                <a:ext cx="816428" cy="816428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Light"/>
                    <a:cs typeface="+mn-cs"/>
                  </a:rPr>
                  <a:t>03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思源黑体 CN Light"/>
                  <a:cs typeface="+mn-cs"/>
                </a:endParaRPr>
              </a:p>
            </p:txBody>
          </p:sp>
        </p:grp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58B4CAD8-2D00-4A1A-BAF9-23E2B48B5A87}"/>
                </a:ext>
              </a:extLst>
            </p:cNvPr>
            <p:cNvSpPr txBox="1"/>
            <p:nvPr/>
          </p:nvSpPr>
          <p:spPr>
            <a:xfrm>
              <a:off x="925914" y="2960948"/>
              <a:ext cx="3010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b="1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en-US" sz="3200" b="1" spc="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98C70AC9-E5F6-4FBE-A7F7-FC5609D7FED9}"/>
                </a:ext>
              </a:extLst>
            </p:cNvPr>
            <p:cNvSpPr/>
            <p:nvPr/>
          </p:nvSpPr>
          <p:spPr>
            <a:xfrm>
              <a:off x="1188853" y="3503644"/>
              <a:ext cx="2484711" cy="1991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在这输入你的正文内容在这输入你的正文内容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zh-CN" altLang="en-US" dirty="0">
                  <a:solidFill>
                    <a:srgbClr val="59595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在这输入你的正文内容</a:t>
              </a:r>
              <a:endParaRPr lang="en-US" altLang="zh-CN" dirty="0">
                <a:solidFill>
                  <a:srgbClr val="59595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76720017-23C5-47AE-8671-385259FEEDBC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9707E2-B667-4BD1-89C7-5CBC13D10EA9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AC25A18-6635-4946-AAEF-AEA178F07FFB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125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5DDBD14-FEC7-44D6-B537-78A9C7359947}"/>
              </a:ext>
            </a:extLst>
          </p:cNvPr>
          <p:cNvSpPr/>
          <p:nvPr/>
        </p:nvSpPr>
        <p:spPr>
          <a:xfrm>
            <a:off x="0" y="2145592"/>
            <a:ext cx="12192000" cy="3786015"/>
          </a:xfrm>
          <a:custGeom>
            <a:avLst/>
            <a:gdLst>
              <a:gd name="connsiteX0" fmla="*/ 0 w 12192000"/>
              <a:gd name="connsiteY0" fmla="*/ 0 h 3022805"/>
              <a:gd name="connsiteX1" fmla="*/ 493557 w 12192000"/>
              <a:gd name="connsiteY1" fmla="*/ 44929 h 3022805"/>
              <a:gd name="connsiteX2" fmla="*/ 6096002 w 12192000"/>
              <a:gd name="connsiteY2" fmla="*/ 253256 h 3022805"/>
              <a:gd name="connsiteX3" fmla="*/ 11698446 w 12192000"/>
              <a:gd name="connsiteY3" fmla="*/ 44929 h 3022805"/>
              <a:gd name="connsiteX4" fmla="*/ 12192000 w 12192000"/>
              <a:gd name="connsiteY4" fmla="*/ 0 h 3022805"/>
              <a:gd name="connsiteX5" fmla="*/ 12192000 w 12192000"/>
              <a:gd name="connsiteY5" fmla="*/ 3022804 h 3022805"/>
              <a:gd name="connsiteX6" fmla="*/ 11698446 w 12192000"/>
              <a:gd name="connsiteY6" fmla="*/ 2977875 h 3022805"/>
              <a:gd name="connsiteX7" fmla="*/ 6096002 w 12192000"/>
              <a:gd name="connsiteY7" fmla="*/ 2769548 h 3022805"/>
              <a:gd name="connsiteX8" fmla="*/ 493557 w 12192000"/>
              <a:gd name="connsiteY8" fmla="*/ 2977875 h 3022805"/>
              <a:gd name="connsiteX9" fmla="*/ 0 w 12192000"/>
              <a:gd name="connsiteY9" fmla="*/ 3022805 h 302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022805">
                <a:moveTo>
                  <a:pt x="0" y="0"/>
                </a:moveTo>
                <a:lnTo>
                  <a:pt x="493557" y="44929"/>
                </a:lnTo>
                <a:cubicBezTo>
                  <a:pt x="2092807" y="176456"/>
                  <a:pt x="4020729" y="253256"/>
                  <a:pt x="6096002" y="253256"/>
                </a:cubicBezTo>
                <a:cubicBezTo>
                  <a:pt x="8171274" y="253256"/>
                  <a:pt x="10099196" y="176456"/>
                  <a:pt x="11698446" y="44929"/>
                </a:cubicBezTo>
                <a:lnTo>
                  <a:pt x="12192000" y="0"/>
                </a:lnTo>
                <a:lnTo>
                  <a:pt x="12192000" y="3022804"/>
                </a:lnTo>
                <a:lnTo>
                  <a:pt x="11698446" y="2977875"/>
                </a:lnTo>
                <a:cubicBezTo>
                  <a:pt x="10099196" y="2846348"/>
                  <a:pt x="8171274" y="2769548"/>
                  <a:pt x="6096002" y="2769548"/>
                </a:cubicBezTo>
                <a:cubicBezTo>
                  <a:pt x="4020729" y="2769548"/>
                  <a:pt x="2092807" y="2846348"/>
                  <a:pt x="493557" y="2977875"/>
                </a:cubicBezTo>
                <a:lnTo>
                  <a:pt x="0" y="30228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0EF3074-4354-4A2E-A6A3-28637F0EFF97}"/>
              </a:ext>
            </a:extLst>
          </p:cNvPr>
          <p:cNvSpPr/>
          <p:nvPr/>
        </p:nvSpPr>
        <p:spPr>
          <a:xfrm>
            <a:off x="0" y="2282438"/>
            <a:ext cx="12192000" cy="3472412"/>
          </a:xfrm>
          <a:custGeom>
            <a:avLst/>
            <a:gdLst>
              <a:gd name="connsiteX0" fmla="*/ 0 w 12192000"/>
              <a:gd name="connsiteY0" fmla="*/ 0 h 3022805"/>
              <a:gd name="connsiteX1" fmla="*/ 493557 w 12192000"/>
              <a:gd name="connsiteY1" fmla="*/ 44929 h 3022805"/>
              <a:gd name="connsiteX2" fmla="*/ 6096002 w 12192000"/>
              <a:gd name="connsiteY2" fmla="*/ 253256 h 3022805"/>
              <a:gd name="connsiteX3" fmla="*/ 11698446 w 12192000"/>
              <a:gd name="connsiteY3" fmla="*/ 44929 h 3022805"/>
              <a:gd name="connsiteX4" fmla="*/ 12192000 w 12192000"/>
              <a:gd name="connsiteY4" fmla="*/ 0 h 3022805"/>
              <a:gd name="connsiteX5" fmla="*/ 12192000 w 12192000"/>
              <a:gd name="connsiteY5" fmla="*/ 3022804 h 3022805"/>
              <a:gd name="connsiteX6" fmla="*/ 11698446 w 12192000"/>
              <a:gd name="connsiteY6" fmla="*/ 2977875 h 3022805"/>
              <a:gd name="connsiteX7" fmla="*/ 6096002 w 12192000"/>
              <a:gd name="connsiteY7" fmla="*/ 2769548 h 3022805"/>
              <a:gd name="connsiteX8" fmla="*/ 493557 w 12192000"/>
              <a:gd name="connsiteY8" fmla="*/ 2977875 h 3022805"/>
              <a:gd name="connsiteX9" fmla="*/ 0 w 12192000"/>
              <a:gd name="connsiteY9" fmla="*/ 3022805 h 302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022805">
                <a:moveTo>
                  <a:pt x="0" y="0"/>
                </a:moveTo>
                <a:lnTo>
                  <a:pt x="493557" y="44929"/>
                </a:lnTo>
                <a:cubicBezTo>
                  <a:pt x="2092807" y="176456"/>
                  <a:pt x="4020729" y="253256"/>
                  <a:pt x="6096002" y="253256"/>
                </a:cubicBezTo>
                <a:cubicBezTo>
                  <a:pt x="8171274" y="253256"/>
                  <a:pt x="10099196" y="176456"/>
                  <a:pt x="11698446" y="44929"/>
                </a:cubicBezTo>
                <a:lnTo>
                  <a:pt x="12192000" y="0"/>
                </a:lnTo>
                <a:lnTo>
                  <a:pt x="12192000" y="3022804"/>
                </a:lnTo>
                <a:lnTo>
                  <a:pt x="11698446" y="2977875"/>
                </a:lnTo>
                <a:cubicBezTo>
                  <a:pt x="10099196" y="2846348"/>
                  <a:pt x="8171274" y="2769548"/>
                  <a:pt x="6096002" y="2769548"/>
                </a:cubicBezTo>
                <a:cubicBezTo>
                  <a:pt x="4020729" y="2769548"/>
                  <a:pt x="2092807" y="2846348"/>
                  <a:pt x="493557" y="2977875"/>
                </a:cubicBezTo>
                <a:lnTo>
                  <a:pt x="0" y="3022805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194C13C-AF3B-4DB2-A219-2E303BAFB10A}"/>
              </a:ext>
            </a:extLst>
          </p:cNvPr>
          <p:cNvSpPr/>
          <p:nvPr/>
        </p:nvSpPr>
        <p:spPr>
          <a:xfrm>
            <a:off x="0" y="2269244"/>
            <a:ext cx="12192000" cy="3492151"/>
          </a:xfrm>
          <a:custGeom>
            <a:avLst/>
            <a:gdLst>
              <a:gd name="connsiteX0" fmla="*/ 0 w 12192000"/>
              <a:gd name="connsiteY0" fmla="*/ 0 h 3022805"/>
              <a:gd name="connsiteX1" fmla="*/ 493557 w 12192000"/>
              <a:gd name="connsiteY1" fmla="*/ 44929 h 3022805"/>
              <a:gd name="connsiteX2" fmla="*/ 6096002 w 12192000"/>
              <a:gd name="connsiteY2" fmla="*/ 253256 h 3022805"/>
              <a:gd name="connsiteX3" fmla="*/ 11698446 w 12192000"/>
              <a:gd name="connsiteY3" fmla="*/ 44929 h 3022805"/>
              <a:gd name="connsiteX4" fmla="*/ 12192000 w 12192000"/>
              <a:gd name="connsiteY4" fmla="*/ 0 h 3022805"/>
              <a:gd name="connsiteX5" fmla="*/ 12192000 w 12192000"/>
              <a:gd name="connsiteY5" fmla="*/ 3022804 h 3022805"/>
              <a:gd name="connsiteX6" fmla="*/ 11698446 w 12192000"/>
              <a:gd name="connsiteY6" fmla="*/ 2977875 h 3022805"/>
              <a:gd name="connsiteX7" fmla="*/ 6096002 w 12192000"/>
              <a:gd name="connsiteY7" fmla="*/ 2769548 h 3022805"/>
              <a:gd name="connsiteX8" fmla="*/ 493557 w 12192000"/>
              <a:gd name="connsiteY8" fmla="*/ 2977875 h 3022805"/>
              <a:gd name="connsiteX9" fmla="*/ 0 w 12192000"/>
              <a:gd name="connsiteY9" fmla="*/ 3022805 h 302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022805">
                <a:moveTo>
                  <a:pt x="0" y="0"/>
                </a:moveTo>
                <a:lnTo>
                  <a:pt x="493557" y="44929"/>
                </a:lnTo>
                <a:cubicBezTo>
                  <a:pt x="2092807" y="176456"/>
                  <a:pt x="4020729" y="253256"/>
                  <a:pt x="6096002" y="253256"/>
                </a:cubicBezTo>
                <a:cubicBezTo>
                  <a:pt x="8171274" y="253256"/>
                  <a:pt x="10099196" y="176456"/>
                  <a:pt x="11698446" y="44929"/>
                </a:cubicBezTo>
                <a:lnTo>
                  <a:pt x="12192000" y="0"/>
                </a:lnTo>
                <a:lnTo>
                  <a:pt x="12192000" y="3022804"/>
                </a:lnTo>
                <a:lnTo>
                  <a:pt x="11698446" y="2977875"/>
                </a:lnTo>
                <a:cubicBezTo>
                  <a:pt x="10099196" y="2846348"/>
                  <a:pt x="8171274" y="2769548"/>
                  <a:pt x="6096002" y="2769548"/>
                </a:cubicBezTo>
                <a:cubicBezTo>
                  <a:pt x="4020729" y="2769548"/>
                  <a:pt x="2092807" y="2846348"/>
                  <a:pt x="493557" y="2977875"/>
                </a:cubicBezTo>
                <a:lnTo>
                  <a:pt x="0" y="3022805"/>
                </a:lnTo>
                <a:close/>
              </a:path>
            </a:pathLst>
          </a:cu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2CBE79-CB32-4DF5-8181-A3777FD9C89D}"/>
              </a:ext>
            </a:extLst>
          </p:cNvPr>
          <p:cNvSpPr txBox="1"/>
          <p:nvPr/>
        </p:nvSpPr>
        <p:spPr>
          <a:xfrm>
            <a:off x="3152138" y="112713"/>
            <a:ext cx="588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在这里输入你的小标题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8324A5-48A2-43ED-B975-1C426D787AAB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F752FA4-382A-4C5D-BDDB-256D88EF4A98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68C37678-20B4-4D9A-8F0F-5EF7D0B070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1" y="1612368"/>
            <a:ext cx="3202593" cy="44836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EA108D2-5925-48B8-87DA-F8DFB59D9A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81" y="1612368"/>
            <a:ext cx="3202593" cy="44836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EDB3454-29D2-4895-BD3A-D8786C5FD9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1612368"/>
            <a:ext cx="3202593" cy="44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7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B880C4E3-ACD3-4779-805A-2C8E81F31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443903"/>
              </p:ext>
            </p:extLst>
          </p:nvPr>
        </p:nvGraphicFramePr>
        <p:xfrm>
          <a:off x="637223" y="1191274"/>
          <a:ext cx="10917555" cy="5078214"/>
        </p:xfrm>
        <a:graphic>
          <a:graphicData uri="http://schemas.openxmlformats.org/drawingml/2006/table">
            <a:tbl>
              <a:tblPr/>
              <a:tblGrid>
                <a:gridCol w="2183220">
                  <a:extLst>
                    <a:ext uri="{9D8B030D-6E8A-4147-A177-3AD203B41FA5}">
                      <a16:colId xmlns:a16="http://schemas.microsoft.com/office/drawing/2014/main" val="1200711525"/>
                    </a:ext>
                  </a:extLst>
                </a:gridCol>
                <a:gridCol w="2183220">
                  <a:extLst>
                    <a:ext uri="{9D8B030D-6E8A-4147-A177-3AD203B41FA5}">
                      <a16:colId xmlns:a16="http://schemas.microsoft.com/office/drawing/2014/main" val="1213992894"/>
                    </a:ext>
                  </a:extLst>
                </a:gridCol>
                <a:gridCol w="2183220">
                  <a:extLst>
                    <a:ext uri="{9D8B030D-6E8A-4147-A177-3AD203B41FA5}">
                      <a16:colId xmlns:a16="http://schemas.microsoft.com/office/drawing/2014/main" val="3541784793"/>
                    </a:ext>
                  </a:extLst>
                </a:gridCol>
                <a:gridCol w="2183220">
                  <a:extLst>
                    <a:ext uri="{9D8B030D-6E8A-4147-A177-3AD203B41FA5}">
                      <a16:colId xmlns:a16="http://schemas.microsoft.com/office/drawing/2014/main" val="3989615592"/>
                    </a:ext>
                  </a:extLst>
                </a:gridCol>
                <a:gridCol w="2184675">
                  <a:extLst>
                    <a:ext uri="{9D8B030D-6E8A-4147-A177-3AD203B41FA5}">
                      <a16:colId xmlns:a16="http://schemas.microsoft.com/office/drawing/2014/main" val="1774879858"/>
                    </a:ext>
                  </a:extLst>
                </a:gridCol>
              </a:tblGrid>
              <a:tr h="564246">
                <a:tc>
                  <a:txBody>
                    <a:bodyPr/>
                    <a:lstStyle/>
                    <a:p>
                      <a:pPr algn="ctr"/>
                      <a:r>
                        <a:rPr lang="zh-CN" sz="1800" b="1" kern="1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项目</a:t>
                      </a:r>
                      <a:endParaRPr lang="zh-CN" sz="1100" b="1" kern="1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第一季度</a:t>
                      </a:r>
                      <a:endParaRPr lang="zh-CN" sz="1100" b="1" kern="1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第二季度</a:t>
                      </a:r>
                      <a:endParaRPr lang="zh-CN" sz="1100" b="1" kern="1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第三季度</a:t>
                      </a:r>
                      <a:endParaRPr lang="zh-CN" sz="1100" b="1" kern="1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0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第四季度</a:t>
                      </a:r>
                      <a:endParaRPr lang="zh-CN" sz="1100" b="1" kern="10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1990259"/>
                  </a:ext>
                </a:extLst>
              </a:tr>
              <a:tr h="564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rgbClr val="50505A"/>
                          </a:solidFill>
                          <a:effectLst/>
                        </a:rPr>
                        <a:t>输入关键词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30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80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150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210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788548"/>
                  </a:ext>
                </a:extLst>
              </a:tr>
              <a:tr h="564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rgbClr val="50505A"/>
                          </a:solidFill>
                          <a:effectLst/>
                        </a:rPr>
                        <a:t>输入关键词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8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13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30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50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4574449"/>
                  </a:ext>
                </a:extLst>
              </a:tr>
              <a:tr h="564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rgbClr val="50505A"/>
                          </a:solidFill>
                          <a:effectLst/>
                        </a:rPr>
                        <a:t>输入关键词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10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10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584208"/>
                  </a:ext>
                </a:extLst>
              </a:tr>
              <a:tr h="564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rgbClr val="50505A"/>
                          </a:solidFill>
                          <a:effectLst/>
                        </a:rPr>
                        <a:t>输入关键词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8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8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65723"/>
                  </a:ext>
                </a:extLst>
              </a:tr>
              <a:tr h="564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rgbClr val="50505A"/>
                          </a:solidFill>
                          <a:effectLst/>
                        </a:rPr>
                        <a:t>输入关键词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6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6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120071"/>
                  </a:ext>
                </a:extLst>
              </a:tr>
              <a:tr h="564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rgbClr val="50505A"/>
                          </a:solidFill>
                          <a:effectLst/>
                        </a:rPr>
                        <a:t>输入关键词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15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53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103.2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136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1942715"/>
                  </a:ext>
                </a:extLst>
              </a:tr>
              <a:tr h="564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rgbClr val="50505A"/>
                          </a:solidFill>
                          <a:effectLst/>
                        </a:rPr>
                        <a:t>输入关键词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3.75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13.25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25.8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34</a:t>
                      </a:r>
                      <a:r>
                        <a:rPr lang="zh-CN" sz="1600" kern="100" dirty="0">
                          <a:solidFill>
                            <a:srgbClr val="50505A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050" kern="100" dirty="0">
                        <a:solidFill>
                          <a:srgbClr val="50505A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512384"/>
                  </a:ext>
                </a:extLst>
              </a:tr>
              <a:tr h="5642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solidFill>
                            <a:schemeClr val="bg1"/>
                          </a:solidFill>
                          <a:effectLst/>
                        </a:rPr>
                        <a:t>输入关键词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11.25</a:t>
                      </a:r>
                      <a:r>
                        <a:rPr lang="zh-CN" sz="18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100" kern="1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39.75</a:t>
                      </a:r>
                      <a:r>
                        <a:rPr lang="zh-CN" sz="18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100" kern="1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74.7</a:t>
                      </a:r>
                      <a:r>
                        <a:rPr lang="zh-CN" sz="18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100" kern="1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102</a:t>
                      </a:r>
                      <a:r>
                        <a:rPr lang="zh-CN" sz="18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万</a:t>
                      </a:r>
                      <a:endParaRPr lang="zh-CN" sz="1100" kern="1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326197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56C04B1-6FBB-4C6A-827C-FB84C619D18D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99DD11-D8D4-4B11-904F-39D28A945B0B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F84632-CAAE-46B2-A551-8E0F1C3D3E3E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2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31A38D-5243-48D4-8DD6-960257766071}"/>
              </a:ext>
            </a:extLst>
          </p:cNvPr>
          <p:cNvSpPr/>
          <p:nvPr/>
        </p:nvSpPr>
        <p:spPr>
          <a:xfrm>
            <a:off x="-26908" y="3751946"/>
            <a:ext cx="12218907" cy="310605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24EF7EB2-8AB6-48A2-B695-0BFED90C5527}"/>
              </a:ext>
            </a:extLst>
          </p:cNvPr>
          <p:cNvSpPr/>
          <p:nvPr/>
        </p:nvSpPr>
        <p:spPr>
          <a:xfrm>
            <a:off x="1688293" y="3218559"/>
            <a:ext cx="1035858" cy="1035858"/>
          </a:xfrm>
          <a:prstGeom prst="diamond">
            <a:avLst/>
          </a:prstGeom>
          <a:solidFill>
            <a:schemeClr val="accent1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苹方 中等" panose="020B0400000000000000" pitchFamily="34" charset="-122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4E33C77E-2D63-4238-927E-DA69D12B067B}"/>
              </a:ext>
            </a:extLst>
          </p:cNvPr>
          <p:cNvSpPr/>
          <p:nvPr/>
        </p:nvSpPr>
        <p:spPr>
          <a:xfrm>
            <a:off x="4272982" y="3218559"/>
            <a:ext cx="1035858" cy="1035858"/>
          </a:xfrm>
          <a:prstGeom prst="diamond">
            <a:avLst/>
          </a:prstGeom>
          <a:solidFill>
            <a:schemeClr val="accent1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苹方 中等" panose="020B0400000000000000" pitchFamily="34" charset="-122"/>
                <a:cs typeface="+mn-cs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49AED38B-BD80-43DD-9D94-83C5AFD7F834}"/>
              </a:ext>
            </a:extLst>
          </p:cNvPr>
          <p:cNvSpPr/>
          <p:nvPr/>
        </p:nvSpPr>
        <p:spPr>
          <a:xfrm>
            <a:off x="6857671" y="3218559"/>
            <a:ext cx="1035858" cy="1035858"/>
          </a:xfrm>
          <a:prstGeom prst="diamond">
            <a:avLst/>
          </a:prstGeom>
          <a:solidFill>
            <a:schemeClr val="accent1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苹方 中等" panose="020B0400000000000000" pitchFamily="34" charset="-122"/>
                <a:cs typeface="+mn-cs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E310E02D-3249-4415-ABC6-9480FC6532EB}"/>
              </a:ext>
            </a:extLst>
          </p:cNvPr>
          <p:cNvSpPr/>
          <p:nvPr/>
        </p:nvSpPr>
        <p:spPr>
          <a:xfrm>
            <a:off x="9442360" y="3225397"/>
            <a:ext cx="1035858" cy="1035858"/>
          </a:xfrm>
          <a:prstGeom prst="diamond">
            <a:avLst/>
          </a:prstGeom>
          <a:solidFill>
            <a:schemeClr val="accent1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苹方 中等" panose="020B0400000000000000" pitchFamily="34" charset="-122"/>
                <a:cs typeface="+mn-cs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苹方 中等" panose="020B0400000000000000" pitchFamily="34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DBF70A-905E-49C4-AE70-4906E5304B81}"/>
              </a:ext>
            </a:extLst>
          </p:cNvPr>
          <p:cNvGrpSpPr/>
          <p:nvPr/>
        </p:nvGrpSpPr>
        <p:grpSpPr>
          <a:xfrm>
            <a:off x="1028550" y="4667733"/>
            <a:ext cx="2327403" cy="789639"/>
            <a:chOff x="7933275" y="1233909"/>
            <a:chExt cx="2327403" cy="789639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ABB45D0-95B7-44F2-ABA0-D7CA979B705F}"/>
                </a:ext>
              </a:extLst>
            </p:cNvPr>
            <p:cNvSpPr txBox="1"/>
            <p:nvPr/>
          </p:nvSpPr>
          <p:spPr>
            <a:xfrm>
              <a:off x="7961216" y="1233909"/>
              <a:ext cx="229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800" b="1" spc="400" dirty="0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0F0735F-6237-4D7B-B6C8-34E6BD17C4D6}"/>
                </a:ext>
              </a:extLst>
            </p:cNvPr>
            <p:cNvSpPr/>
            <p:nvPr/>
          </p:nvSpPr>
          <p:spPr>
            <a:xfrm>
              <a:off x="7933275" y="1769632"/>
              <a:ext cx="222265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1050" spc="200" dirty="0">
                  <a:solidFill>
                    <a:srgbClr val="373737"/>
                  </a:solidFill>
                  <a:latin typeface="+mj-lt"/>
                  <a:ea typeface="苹方 常规" panose="020B0300000000000000" pitchFamily="34" charset="-122"/>
                </a:rPr>
                <a:t>ENTER YOUR SUBTITLE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FE42698-3A4B-41B0-A3BA-1E31EAECEA79}"/>
              </a:ext>
            </a:extLst>
          </p:cNvPr>
          <p:cNvGrpSpPr/>
          <p:nvPr/>
        </p:nvGrpSpPr>
        <p:grpSpPr>
          <a:xfrm>
            <a:off x="4904882" y="368501"/>
            <a:ext cx="2365748" cy="2365748"/>
            <a:chOff x="5067110" y="368501"/>
            <a:chExt cx="2365748" cy="2365748"/>
          </a:xfrm>
        </p:grpSpPr>
        <p:sp>
          <p:nvSpPr>
            <p:cNvPr id="21" name="菱形 20">
              <a:extLst>
                <a:ext uri="{FF2B5EF4-FFF2-40B4-BE49-F238E27FC236}">
                  <a16:creationId xmlns:a16="http://schemas.microsoft.com/office/drawing/2014/main" id="{48E45AE7-CB93-42A7-8982-9AA265CA8861}"/>
                </a:ext>
              </a:extLst>
            </p:cNvPr>
            <p:cNvSpPr/>
            <p:nvPr/>
          </p:nvSpPr>
          <p:spPr>
            <a:xfrm>
              <a:off x="5067110" y="368501"/>
              <a:ext cx="2365748" cy="2365748"/>
            </a:xfrm>
            <a:prstGeom prst="diamond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 useBgFill="1">
          <p:nvSpPr>
            <p:cNvPr id="22" name="文本框 21">
              <a:extLst>
                <a:ext uri="{FF2B5EF4-FFF2-40B4-BE49-F238E27FC236}">
                  <a16:creationId xmlns:a16="http://schemas.microsoft.com/office/drawing/2014/main" id="{D65088D5-FD21-4C72-9883-1769AE688F69}"/>
                </a:ext>
              </a:extLst>
            </p:cNvPr>
            <p:cNvSpPr txBox="1"/>
            <p:nvPr/>
          </p:nvSpPr>
          <p:spPr>
            <a:xfrm>
              <a:off x="5375275" y="1002091"/>
              <a:ext cx="1769014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特粗" panose="020B0800000000000000" pitchFamily="34" charset="-122"/>
                  <a:ea typeface="苹方 特粗" panose="020B0800000000000000" pitchFamily="34" charset="-122"/>
                </a:rPr>
                <a:t>目录</a:t>
              </a:r>
            </a:p>
          </p:txBody>
        </p:sp>
        <p:sp useBgFill="1">
          <p:nvSpPr>
            <p:cNvPr id="23" name="文本框 22">
              <a:extLst>
                <a:ext uri="{FF2B5EF4-FFF2-40B4-BE49-F238E27FC236}">
                  <a16:creationId xmlns:a16="http://schemas.microsoft.com/office/drawing/2014/main" id="{AB026B1A-113A-49E9-AC71-EB313B23D878}"/>
                </a:ext>
              </a:extLst>
            </p:cNvPr>
            <p:cNvSpPr txBox="1"/>
            <p:nvPr/>
          </p:nvSpPr>
          <p:spPr>
            <a:xfrm>
              <a:off x="5442489" y="1815136"/>
              <a:ext cx="1673221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等线" panose="02010600030101010101" pitchFamily="2" charset="-122"/>
                </a:rPr>
                <a:t>CONTENTS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C7DEE4-D945-4CCB-991E-EF2C919695EA}"/>
              </a:ext>
            </a:extLst>
          </p:cNvPr>
          <p:cNvGrpSpPr/>
          <p:nvPr/>
        </p:nvGrpSpPr>
        <p:grpSpPr>
          <a:xfrm>
            <a:off x="3627209" y="4667733"/>
            <a:ext cx="2327403" cy="789639"/>
            <a:chOff x="7933275" y="1233909"/>
            <a:chExt cx="2327403" cy="78963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66A7668-4EC4-41AD-BFC8-8876BF44A6FF}"/>
                </a:ext>
              </a:extLst>
            </p:cNvPr>
            <p:cNvSpPr txBox="1"/>
            <p:nvPr/>
          </p:nvSpPr>
          <p:spPr>
            <a:xfrm>
              <a:off x="7961216" y="1233909"/>
              <a:ext cx="229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800" b="1" spc="400" dirty="0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0B8B52A-AB99-4BFB-A358-7EF98DBB32E1}"/>
                </a:ext>
              </a:extLst>
            </p:cNvPr>
            <p:cNvSpPr/>
            <p:nvPr/>
          </p:nvSpPr>
          <p:spPr>
            <a:xfrm>
              <a:off x="7933275" y="1769632"/>
              <a:ext cx="222265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1050" spc="200" dirty="0">
                  <a:solidFill>
                    <a:srgbClr val="373737"/>
                  </a:solidFill>
                  <a:latin typeface="+mj-lt"/>
                  <a:ea typeface="苹方 常规" panose="020B0300000000000000" pitchFamily="34" charset="-122"/>
                </a:rPr>
                <a:t>ENTER YOUR SUBTITLE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1BA2728-2DBB-445C-91E5-99D2C3DF43B9}"/>
              </a:ext>
            </a:extLst>
          </p:cNvPr>
          <p:cNvGrpSpPr/>
          <p:nvPr/>
        </p:nvGrpSpPr>
        <p:grpSpPr>
          <a:xfrm>
            <a:off x="6211898" y="4667733"/>
            <a:ext cx="2327403" cy="789639"/>
            <a:chOff x="7933275" y="1233909"/>
            <a:chExt cx="2327403" cy="789639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B429458-67CA-4820-BA0A-BD4263762CDA}"/>
                </a:ext>
              </a:extLst>
            </p:cNvPr>
            <p:cNvSpPr txBox="1"/>
            <p:nvPr/>
          </p:nvSpPr>
          <p:spPr>
            <a:xfrm>
              <a:off x="7961216" y="1233909"/>
              <a:ext cx="229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800" b="1" spc="400" dirty="0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2C3437B-E339-4294-B85C-EC30B309312E}"/>
                </a:ext>
              </a:extLst>
            </p:cNvPr>
            <p:cNvSpPr/>
            <p:nvPr/>
          </p:nvSpPr>
          <p:spPr>
            <a:xfrm>
              <a:off x="7933275" y="1769632"/>
              <a:ext cx="222265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1050" spc="200" dirty="0">
                  <a:solidFill>
                    <a:srgbClr val="373737"/>
                  </a:solidFill>
                  <a:latin typeface="+mj-lt"/>
                  <a:ea typeface="苹方 常规" panose="020B0300000000000000" pitchFamily="34" charset="-122"/>
                </a:rPr>
                <a:t>ENTER YOUR SUBTITLE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B125B18-932D-4151-9DB8-5CDBD5350149}"/>
              </a:ext>
            </a:extLst>
          </p:cNvPr>
          <p:cNvGrpSpPr/>
          <p:nvPr/>
        </p:nvGrpSpPr>
        <p:grpSpPr>
          <a:xfrm>
            <a:off x="8796587" y="4667733"/>
            <a:ext cx="2327403" cy="789639"/>
            <a:chOff x="7933275" y="1233909"/>
            <a:chExt cx="2327403" cy="78963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145E51-08CA-49FD-8FBA-09FE1AF442FF}"/>
                </a:ext>
              </a:extLst>
            </p:cNvPr>
            <p:cNvSpPr txBox="1"/>
            <p:nvPr/>
          </p:nvSpPr>
          <p:spPr>
            <a:xfrm>
              <a:off x="7961216" y="1233909"/>
              <a:ext cx="229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800" b="1" spc="400" dirty="0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3EAF82B-66D7-4CEB-B986-2FE571EBAAD7}"/>
                </a:ext>
              </a:extLst>
            </p:cNvPr>
            <p:cNvSpPr/>
            <p:nvPr/>
          </p:nvSpPr>
          <p:spPr>
            <a:xfrm>
              <a:off x="7933275" y="1769632"/>
              <a:ext cx="222265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1050" spc="200" dirty="0">
                  <a:solidFill>
                    <a:srgbClr val="373737"/>
                  </a:solidFill>
                  <a:latin typeface="+mj-lt"/>
                  <a:ea typeface="苹方 常规" panose="020B0300000000000000" pitchFamily="34" charset="-122"/>
                </a:rPr>
                <a:t>ENTER YOUR SUBTITLE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401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62CBE79-CB32-4DF5-8181-A3777FD9C89D}"/>
              </a:ext>
            </a:extLst>
          </p:cNvPr>
          <p:cNvSpPr txBox="1"/>
          <p:nvPr/>
        </p:nvSpPr>
        <p:spPr>
          <a:xfrm>
            <a:off x="3152138" y="112713"/>
            <a:ext cx="588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在这里输入你的小标题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8324A5-48A2-43ED-B975-1C426D787AAB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BDA43726-EF4A-419E-A9F0-97FC94DC8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4" b="14395"/>
          <a:stretch/>
        </p:blipFill>
        <p:spPr>
          <a:xfrm>
            <a:off x="24286" y="2227578"/>
            <a:ext cx="12167714" cy="4630418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18D5C5B8-65A8-4400-A7C0-6C5FFFB24114}"/>
              </a:ext>
            </a:extLst>
          </p:cNvPr>
          <p:cNvSpPr/>
          <p:nvPr/>
        </p:nvSpPr>
        <p:spPr>
          <a:xfrm>
            <a:off x="0" y="2167447"/>
            <a:ext cx="12192000" cy="4690552"/>
          </a:xfrm>
          <a:prstGeom prst="rect">
            <a:avLst/>
          </a:prstGeom>
          <a:solidFill>
            <a:schemeClr val="accent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E4855FF-FEBB-45F0-97EB-5881FC084E0C}"/>
              </a:ext>
            </a:extLst>
          </p:cNvPr>
          <p:cNvGrpSpPr/>
          <p:nvPr/>
        </p:nvGrpSpPr>
        <p:grpSpPr>
          <a:xfrm>
            <a:off x="9359168" y="3128991"/>
            <a:ext cx="2153050" cy="2153049"/>
            <a:chOff x="941655" y="2611497"/>
            <a:chExt cx="1654348" cy="1654347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F2C0635-4B9B-4CFC-B8B5-46129221E0DD}"/>
                </a:ext>
              </a:extLst>
            </p:cNvPr>
            <p:cNvGrpSpPr/>
            <p:nvPr/>
          </p:nvGrpSpPr>
          <p:grpSpPr>
            <a:xfrm>
              <a:off x="941655" y="2611497"/>
              <a:ext cx="1654348" cy="1654347"/>
              <a:chOff x="907593" y="2425628"/>
              <a:chExt cx="1654348" cy="1654347"/>
            </a:xfrm>
          </p:grpSpPr>
          <p:sp>
            <p:nvSpPr>
              <p:cNvPr id="71" name="空心弧 70">
                <a:extLst>
                  <a:ext uri="{FF2B5EF4-FFF2-40B4-BE49-F238E27FC236}">
                    <a16:creationId xmlns:a16="http://schemas.microsoft.com/office/drawing/2014/main" id="{B284C4D8-05A5-46D4-9652-E79962D56CFB}"/>
                  </a:ext>
                </a:extLst>
              </p:cNvPr>
              <p:cNvSpPr/>
              <p:nvPr/>
            </p:nvSpPr>
            <p:spPr>
              <a:xfrm rot="21440808" flipH="1">
                <a:off x="907594" y="2425628"/>
                <a:ext cx="1654347" cy="1654346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12700">
                  <a:srgbClr val="19F2F6">
                    <a:alpha val="3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73" name="空心弧 72">
                <a:extLst>
                  <a:ext uri="{FF2B5EF4-FFF2-40B4-BE49-F238E27FC236}">
                    <a16:creationId xmlns:a16="http://schemas.microsoft.com/office/drawing/2014/main" id="{1E9338BE-EF52-4641-9834-43EBC57B76FD}"/>
                  </a:ext>
                </a:extLst>
              </p:cNvPr>
              <p:cNvSpPr/>
              <p:nvPr/>
            </p:nvSpPr>
            <p:spPr>
              <a:xfrm rot="1640808" flipH="1">
                <a:off x="907594" y="2425628"/>
                <a:ext cx="1654347" cy="1654346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25400">
                  <a:srgbClr val="19F2F6">
                    <a:alpha val="3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74" name="空心弧 73">
                <a:extLst>
                  <a:ext uri="{FF2B5EF4-FFF2-40B4-BE49-F238E27FC236}">
                    <a16:creationId xmlns:a16="http://schemas.microsoft.com/office/drawing/2014/main" id="{3A8C0EA0-736E-41E0-A163-36D6333728AD}"/>
                  </a:ext>
                </a:extLst>
              </p:cNvPr>
              <p:cNvSpPr/>
              <p:nvPr/>
            </p:nvSpPr>
            <p:spPr>
              <a:xfrm rot="3440808" flipH="1">
                <a:off x="907594" y="2425628"/>
                <a:ext cx="1654346" cy="1654347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12700">
                  <a:srgbClr val="19F2F6">
                    <a:alpha val="3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77" name="空心弧 76">
                <a:extLst>
                  <a:ext uri="{FF2B5EF4-FFF2-40B4-BE49-F238E27FC236}">
                    <a16:creationId xmlns:a16="http://schemas.microsoft.com/office/drawing/2014/main" id="{843894B9-B5C7-4639-9A87-9DB7496E94E7}"/>
                  </a:ext>
                </a:extLst>
              </p:cNvPr>
              <p:cNvSpPr/>
              <p:nvPr/>
            </p:nvSpPr>
            <p:spPr>
              <a:xfrm rot="5240808" flipH="1">
                <a:off x="907594" y="2425628"/>
                <a:ext cx="1654346" cy="1654347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25400">
                  <a:srgbClr val="19F2F6">
                    <a:alpha val="3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91" name="空心弧 90">
                <a:extLst>
                  <a:ext uri="{FF2B5EF4-FFF2-40B4-BE49-F238E27FC236}">
                    <a16:creationId xmlns:a16="http://schemas.microsoft.com/office/drawing/2014/main" id="{FBB10881-DB74-4071-BDDA-7337030B57BA}"/>
                  </a:ext>
                </a:extLst>
              </p:cNvPr>
              <p:cNvSpPr/>
              <p:nvPr/>
            </p:nvSpPr>
            <p:spPr>
              <a:xfrm rot="7040808" flipH="1">
                <a:off x="907594" y="2425628"/>
                <a:ext cx="1654346" cy="1654347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12700">
                  <a:srgbClr val="19F2F6">
                    <a:alpha val="3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92" name="空心弧 91">
                <a:extLst>
                  <a:ext uri="{FF2B5EF4-FFF2-40B4-BE49-F238E27FC236}">
                    <a16:creationId xmlns:a16="http://schemas.microsoft.com/office/drawing/2014/main" id="{C753392A-A464-4CEA-AA7C-8DB154AF58CB}"/>
                  </a:ext>
                </a:extLst>
              </p:cNvPr>
              <p:cNvSpPr/>
              <p:nvPr/>
            </p:nvSpPr>
            <p:spPr>
              <a:xfrm rot="8840808" flipH="1">
                <a:off x="907594" y="2425628"/>
                <a:ext cx="1654347" cy="1654346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25400">
                  <a:srgbClr val="19F2F6">
                    <a:alpha val="3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93" name="空心弧 92">
                <a:extLst>
                  <a:ext uri="{FF2B5EF4-FFF2-40B4-BE49-F238E27FC236}">
                    <a16:creationId xmlns:a16="http://schemas.microsoft.com/office/drawing/2014/main" id="{B75796B9-62CF-4FAE-A9EE-12701D158911}"/>
                  </a:ext>
                </a:extLst>
              </p:cNvPr>
              <p:cNvSpPr/>
              <p:nvPr/>
            </p:nvSpPr>
            <p:spPr>
              <a:xfrm rot="10640808" flipH="1">
                <a:off x="907594" y="2425628"/>
                <a:ext cx="1654347" cy="1654346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12700">
                  <a:srgbClr val="19F2F6">
                    <a:alpha val="3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94" name="空心弧 93">
                <a:extLst>
                  <a:ext uri="{FF2B5EF4-FFF2-40B4-BE49-F238E27FC236}">
                    <a16:creationId xmlns:a16="http://schemas.microsoft.com/office/drawing/2014/main" id="{C68A1CE9-C3C7-4D59-BD0B-8A09CBFF6E3A}"/>
                  </a:ext>
                </a:extLst>
              </p:cNvPr>
              <p:cNvSpPr/>
              <p:nvPr/>
            </p:nvSpPr>
            <p:spPr>
              <a:xfrm rot="12440808" flipH="1">
                <a:off x="907594" y="2425628"/>
                <a:ext cx="1654347" cy="1654346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25400">
                  <a:srgbClr val="19F2F6">
                    <a:alpha val="3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DC599D32-8419-4328-AA93-62B17B4CD636}"/>
                  </a:ext>
                </a:extLst>
              </p:cNvPr>
              <p:cNvSpPr/>
              <p:nvPr/>
            </p:nvSpPr>
            <p:spPr>
              <a:xfrm rot="14240808" flipH="1">
                <a:off x="907594" y="2425628"/>
                <a:ext cx="1654346" cy="1654347"/>
              </a:xfrm>
              <a:prstGeom prst="blockArc">
                <a:avLst>
                  <a:gd name="adj1" fmla="val 865016"/>
                  <a:gd name="adj2" fmla="val 2533467"/>
                  <a:gd name="adj3" fmla="val 514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12700">
                  <a:srgbClr val="19F2F6">
                    <a:alpha val="30000"/>
                  </a:srgb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</p:grpSp>
        <p:sp>
          <p:nvSpPr>
            <p:cNvPr id="63" name="不完整圆 62">
              <a:extLst>
                <a:ext uri="{FF2B5EF4-FFF2-40B4-BE49-F238E27FC236}">
                  <a16:creationId xmlns:a16="http://schemas.microsoft.com/office/drawing/2014/main" id="{FA6CA24A-C7CE-4463-BD75-2119D562FE16}"/>
                </a:ext>
              </a:extLst>
            </p:cNvPr>
            <p:cNvSpPr/>
            <p:nvPr/>
          </p:nvSpPr>
          <p:spPr>
            <a:xfrm rot="8610538">
              <a:off x="1111492" y="2785322"/>
              <a:ext cx="1306694" cy="1306694"/>
            </a:xfrm>
            <a:prstGeom prst="pie">
              <a:avLst>
                <a:gd name="adj1" fmla="val 20544214"/>
                <a:gd name="adj2" fmla="val 16200000"/>
              </a:avLst>
            </a:prstGeom>
            <a:gradFill flip="none" rotWithShape="1">
              <a:gsLst>
                <a:gs pos="44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9C552BC2-A5AA-4AC3-9773-45EE17D53F46}"/>
              </a:ext>
            </a:extLst>
          </p:cNvPr>
          <p:cNvSpPr txBox="1"/>
          <p:nvPr/>
        </p:nvSpPr>
        <p:spPr>
          <a:xfrm>
            <a:off x="9669469" y="3913125"/>
            <a:ext cx="153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2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j-ea"/>
              </a:rPr>
              <a:t>1</a:t>
            </a:r>
            <a:r>
              <a:rPr kumimoji="0" lang="zh-CN" altLang="en-US" sz="3200" b="1" i="0" u="none" strike="noStrike" kern="0" cap="none" spc="2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j-ea"/>
              </a:rPr>
              <a:t>篇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FB2A806-EC1B-4E4D-A724-A730024C8706}"/>
              </a:ext>
            </a:extLst>
          </p:cNvPr>
          <p:cNvSpPr/>
          <p:nvPr/>
        </p:nvSpPr>
        <p:spPr>
          <a:xfrm>
            <a:off x="9272893" y="5293555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spc="200" dirty="0">
                <a:solidFill>
                  <a:prstClr val="white"/>
                </a:solidFill>
                <a:latin typeface="微软雅黑"/>
                <a:ea typeface="微软雅黑"/>
              </a:rPr>
              <a:t>输入你的关键词</a:t>
            </a:r>
          </a:p>
        </p:txBody>
      </p:sp>
      <p:pic>
        <p:nvPicPr>
          <p:cNvPr id="55" name="图形 54">
            <a:extLst>
              <a:ext uri="{FF2B5EF4-FFF2-40B4-BE49-F238E27FC236}">
                <a16:creationId xmlns:a16="http://schemas.microsoft.com/office/drawing/2014/main" id="{10E5BB1C-1001-4A4E-9EBB-78C1989F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7950" y="4624300"/>
            <a:ext cx="486373" cy="486373"/>
          </a:xfrm>
          <a:prstGeom prst="rect">
            <a:avLst/>
          </a:prstGeom>
        </p:spPr>
      </p:pic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92BA497B-2956-43C1-8923-A26535C2AB61}"/>
              </a:ext>
            </a:extLst>
          </p:cNvPr>
          <p:cNvGrpSpPr/>
          <p:nvPr/>
        </p:nvGrpSpPr>
        <p:grpSpPr>
          <a:xfrm>
            <a:off x="6386957" y="3128991"/>
            <a:ext cx="2153050" cy="2153049"/>
            <a:chOff x="907593" y="2425628"/>
            <a:chExt cx="1654348" cy="1654347"/>
          </a:xfrm>
        </p:grpSpPr>
        <p:sp>
          <p:nvSpPr>
            <p:cNvPr id="104" name="空心弧 103">
              <a:extLst>
                <a:ext uri="{FF2B5EF4-FFF2-40B4-BE49-F238E27FC236}">
                  <a16:creationId xmlns:a16="http://schemas.microsoft.com/office/drawing/2014/main" id="{B9CFC839-B562-49EA-862E-F1A544FD660F}"/>
                </a:ext>
              </a:extLst>
            </p:cNvPr>
            <p:cNvSpPr/>
            <p:nvPr/>
          </p:nvSpPr>
          <p:spPr>
            <a:xfrm rot="214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05" name="空心弧 104">
              <a:extLst>
                <a:ext uri="{FF2B5EF4-FFF2-40B4-BE49-F238E27FC236}">
                  <a16:creationId xmlns:a16="http://schemas.microsoft.com/office/drawing/2014/main" id="{90AF3550-C69C-4087-BE41-77B25D51F6E2}"/>
                </a:ext>
              </a:extLst>
            </p:cNvPr>
            <p:cNvSpPr/>
            <p:nvPr/>
          </p:nvSpPr>
          <p:spPr>
            <a:xfrm rot="16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06" name="空心弧 105">
              <a:extLst>
                <a:ext uri="{FF2B5EF4-FFF2-40B4-BE49-F238E27FC236}">
                  <a16:creationId xmlns:a16="http://schemas.microsoft.com/office/drawing/2014/main" id="{0519ECB3-34EC-4997-A82F-B8629B1F4AE7}"/>
                </a:ext>
              </a:extLst>
            </p:cNvPr>
            <p:cNvSpPr/>
            <p:nvPr/>
          </p:nvSpPr>
          <p:spPr>
            <a:xfrm rot="34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07" name="空心弧 106">
              <a:extLst>
                <a:ext uri="{FF2B5EF4-FFF2-40B4-BE49-F238E27FC236}">
                  <a16:creationId xmlns:a16="http://schemas.microsoft.com/office/drawing/2014/main" id="{5F746C44-500A-4E1F-B8CB-62D2400E1965}"/>
                </a:ext>
              </a:extLst>
            </p:cNvPr>
            <p:cNvSpPr/>
            <p:nvPr/>
          </p:nvSpPr>
          <p:spPr>
            <a:xfrm rot="52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08" name="空心弧 107">
              <a:extLst>
                <a:ext uri="{FF2B5EF4-FFF2-40B4-BE49-F238E27FC236}">
                  <a16:creationId xmlns:a16="http://schemas.microsoft.com/office/drawing/2014/main" id="{7F4AD8C6-FAF0-4333-A5A4-8A8B32D7D805}"/>
                </a:ext>
              </a:extLst>
            </p:cNvPr>
            <p:cNvSpPr/>
            <p:nvPr/>
          </p:nvSpPr>
          <p:spPr>
            <a:xfrm rot="70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09" name="空心弧 108">
              <a:extLst>
                <a:ext uri="{FF2B5EF4-FFF2-40B4-BE49-F238E27FC236}">
                  <a16:creationId xmlns:a16="http://schemas.microsoft.com/office/drawing/2014/main" id="{65F63F02-D8C9-48F1-A986-CC9DBFC84676}"/>
                </a:ext>
              </a:extLst>
            </p:cNvPr>
            <p:cNvSpPr/>
            <p:nvPr/>
          </p:nvSpPr>
          <p:spPr>
            <a:xfrm rot="88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10" name="空心弧 109">
              <a:extLst>
                <a:ext uri="{FF2B5EF4-FFF2-40B4-BE49-F238E27FC236}">
                  <a16:creationId xmlns:a16="http://schemas.microsoft.com/office/drawing/2014/main" id="{9F2004DE-870F-4F77-A872-E85CCB03EBFB}"/>
                </a:ext>
              </a:extLst>
            </p:cNvPr>
            <p:cNvSpPr/>
            <p:nvPr/>
          </p:nvSpPr>
          <p:spPr>
            <a:xfrm rot="106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11" name="空心弧 110">
              <a:extLst>
                <a:ext uri="{FF2B5EF4-FFF2-40B4-BE49-F238E27FC236}">
                  <a16:creationId xmlns:a16="http://schemas.microsoft.com/office/drawing/2014/main" id="{A5690DD5-CA69-4165-A586-4588733534C0}"/>
                </a:ext>
              </a:extLst>
            </p:cNvPr>
            <p:cNvSpPr/>
            <p:nvPr/>
          </p:nvSpPr>
          <p:spPr>
            <a:xfrm rot="124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12" name="空心弧 111">
              <a:extLst>
                <a:ext uri="{FF2B5EF4-FFF2-40B4-BE49-F238E27FC236}">
                  <a16:creationId xmlns:a16="http://schemas.microsoft.com/office/drawing/2014/main" id="{7A81845C-0745-4104-944F-AE46F103DC84}"/>
                </a:ext>
              </a:extLst>
            </p:cNvPr>
            <p:cNvSpPr/>
            <p:nvPr/>
          </p:nvSpPr>
          <p:spPr>
            <a:xfrm rot="142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103" name="不完整圆 102">
            <a:extLst>
              <a:ext uri="{FF2B5EF4-FFF2-40B4-BE49-F238E27FC236}">
                <a16:creationId xmlns:a16="http://schemas.microsoft.com/office/drawing/2014/main" id="{7DEF3A57-0765-49DB-846B-00DD42178177}"/>
              </a:ext>
            </a:extLst>
          </p:cNvPr>
          <p:cNvSpPr/>
          <p:nvPr/>
        </p:nvSpPr>
        <p:spPr>
          <a:xfrm rot="8610538">
            <a:off x="6607991" y="3355215"/>
            <a:ext cx="1700596" cy="1700596"/>
          </a:xfrm>
          <a:prstGeom prst="pie">
            <a:avLst>
              <a:gd name="adj1" fmla="val 20544214"/>
              <a:gd name="adj2" fmla="val 16200000"/>
            </a:avLst>
          </a:prstGeom>
          <a:gradFill flip="none" rotWithShape="1">
            <a:gsLst>
              <a:gs pos="4400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EE79372-183F-449F-8059-C1833F81D0EE}"/>
              </a:ext>
            </a:extLst>
          </p:cNvPr>
          <p:cNvSpPr txBox="1"/>
          <p:nvPr/>
        </p:nvSpPr>
        <p:spPr>
          <a:xfrm>
            <a:off x="6748057" y="3930058"/>
            <a:ext cx="1532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2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j-ea"/>
              </a:rPr>
              <a:t>1.9%</a:t>
            </a:r>
            <a:endParaRPr kumimoji="0" lang="zh-CN" altLang="en-US" sz="2800" b="1" i="0" u="none" strike="noStrike" kern="0" cap="none" spc="2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j-ea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25AD707-FC15-4331-88B9-1A080FA126C3}"/>
              </a:ext>
            </a:extLst>
          </p:cNvPr>
          <p:cNvSpPr/>
          <p:nvPr/>
        </p:nvSpPr>
        <p:spPr>
          <a:xfrm>
            <a:off x="6365257" y="5293555"/>
            <a:ext cx="2518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kern="100" spc="200" dirty="0">
                <a:solidFill>
                  <a:prstClr val="white"/>
                </a:solidFill>
                <a:latin typeface="微软雅黑"/>
                <a:ea typeface="微软雅黑"/>
              </a:rPr>
              <a:t>输入你的关键词</a:t>
            </a:r>
          </a:p>
        </p:txBody>
      </p:sp>
      <p:pic>
        <p:nvPicPr>
          <p:cNvPr id="98" name="图形 97">
            <a:extLst>
              <a:ext uri="{FF2B5EF4-FFF2-40B4-BE49-F238E27FC236}">
                <a16:creationId xmlns:a16="http://schemas.microsoft.com/office/drawing/2014/main" id="{258022E3-7F54-4005-B750-191799B1D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4723" y="4574792"/>
            <a:ext cx="577897" cy="577897"/>
          </a:xfrm>
          <a:prstGeom prst="rect">
            <a:avLst/>
          </a:prstGeom>
        </p:spPr>
      </p:pic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1023252-38E9-429B-A07E-94579307924C}"/>
              </a:ext>
            </a:extLst>
          </p:cNvPr>
          <p:cNvGrpSpPr/>
          <p:nvPr/>
        </p:nvGrpSpPr>
        <p:grpSpPr>
          <a:xfrm>
            <a:off x="3559759" y="3128991"/>
            <a:ext cx="2153050" cy="2153049"/>
            <a:chOff x="907593" y="2425628"/>
            <a:chExt cx="1654348" cy="1654347"/>
          </a:xfrm>
        </p:grpSpPr>
        <p:sp>
          <p:nvSpPr>
            <p:cNvPr id="121" name="空心弧 120">
              <a:extLst>
                <a:ext uri="{FF2B5EF4-FFF2-40B4-BE49-F238E27FC236}">
                  <a16:creationId xmlns:a16="http://schemas.microsoft.com/office/drawing/2014/main" id="{30994138-55D3-473A-93A7-2592AAF866F2}"/>
                </a:ext>
              </a:extLst>
            </p:cNvPr>
            <p:cNvSpPr/>
            <p:nvPr/>
          </p:nvSpPr>
          <p:spPr>
            <a:xfrm rot="214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2" name="空心弧 121">
              <a:extLst>
                <a:ext uri="{FF2B5EF4-FFF2-40B4-BE49-F238E27FC236}">
                  <a16:creationId xmlns:a16="http://schemas.microsoft.com/office/drawing/2014/main" id="{142B9B63-CECC-4093-A674-30EE4A7D84F8}"/>
                </a:ext>
              </a:extLst>
            </p:cNvPr>
            <p:cNvSpPr/>
            <p:nvPr/>
          </p:nvSpPr>
          <p:spPr>
            <a:xfrm rot="16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3" name="空心弧 122">
              <a:extLst>
                <a:ext uri="{FF2B5EF4-FFF2-40B4-BE49-F238E27FC236}">
                  <a16:creationId xmlns:a16="http://schemas.microsoft.com/office/drawing/2014/main" id="{058DBD25-5437-470E-9EBD-2D98A0A97CB6}"/>
                </a:ext>
              </a:extLst>
            </p:cNvPr>
            <p:cNvSpPr/>
            <p:nvPr/>
          </p:nvSpPr>
          <p:spPr>
            <a:xfrm rot="34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4" name="空心弧 123">
              <a:extLst>
                <a:ext uri="{FF2B5EF4-FFF2-40B4-BE49-F238E27FC236}">
                  <a16:creationId xmlns:a16="http://schemas.microsoft.com/office/drawing/2014/main" id="{5D8F991B-C14D-4E87-A170-44ED9AA94914}"/>
                </a:ext>
              </a:extLst>
            </p:cNvPr>
            <p:cNvSpPr/>
            <p:nvPr/>
          </p:nvSpPr>
          <p:spPr>
            <a:xfrm rot="52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5" name="空心弧 124">
              <a:extLst>
                <a:ext uri="{FF2B5EF4-FFF2-40B4-BE49-F238E27FC236}">
                  <a16:creationId xmlns:a16="http://schemas.microsoft.com/office/drawing/2014/main" id="{62FFEAB4-6727-4468-9EB9-475B24C09B70}"/>
                </a:ext>
              </a:extLst>
            </p:cNvPr>
            <p:cNvSpPr/>
            <p:nvPr/>
          </p:nvSpPr>
          <p:spPr>
            <a:xfrm rot="70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6" name="空心弧 125">
              <a:extLst>
                <a:ext uri="{FF2B5EF4-FFF2-40B4-BE49-F238E27FC236}">
                  <a16:creationId xmlns:a16="http://schemas.microsoft.com/office/drawing/2014/main" id="{82533FB5-8B2B-4E9F-9BB8-7CD5BE9EC763}"/>
                </a:ext>
              </a:extLst>
            </p:cNvPr>
            <p:cNvSpPr/>
            <p:nvPr/>
          </p:nvSpPr>
          <p:spPr>
            <a:xfrm rot="88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7" name="空心弧 126">
              <a:extLst>
                <a:ext uri="{FF2B5EF4-FFF2-40B4-BE49-F238E27FC236}">
                  <a16:creationId xmlns:a16="http://schemas.microsoft.com/office/drawing/2014/main" id="{AF9B0EC7-0136-4540-817D-E01D1CF2744D}"/>
                </a:ext>
              </a:extLst>
            </p:cNvPr>
            <p:cNvSpPr/>
            <p:nvPr/>
          </p:nvSpPr>
          <p:spPr>
            <a:xfrm rot="106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8" name="空心弧 127">
              <a:extLst>
                <a:ext uri="{FF2B5EF4-FFF2-40B4-BE49-F238E27FC236}">
                  <a16:creationId xmlns:a16="http://schemas.microsoft.com/office/drawing/2014/main" id="{6F4173EC-9F1E-49DF-AF65-AF26412171D1}"/>
                </a:ext>
              </a:extLst>
            </p:cNvPr>
            <p:cNvSpPr/>
            <p:nvPr/>
          </p:nvSpPr>
          <p:spPr>
            <a:xfrm rot="124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29" name="空心弧 128">
              <a:extLst>
                <a:ext uri="{FF2B5EF4-FFF2-40B4-BE49-F238E27FC236}">
                  <a16:creationId xmlns:a16="http://schemas.microsoft.com/office/drawing/2014/main" id="{B036E874-72B5-411C-9572-02F89EDF202D}"/>
                </a:ext>
              </a:extLst>
            </p:cNvPr>
            <p:cNvSpPr/>
            <p:nvPr/>
          </p:nvSpPr>
          <p:spPr>
            <a:xfrm rot="142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120" name="不完整圆 119">
            <a:extLst>
              <a:ext uri="{FF2B5EF4-FFF2-40B4-BE49-F238E27FC236}">
                <a16:creationId xmlns:a16="http://schemas.microsoft.com/office/drawing/2014/main" id="{5AB2550A-2A0A-407A-B3FC-12C897E26697}"/>
              </a:ext>
            </a:extLst>
          </p:cNvPr>
          <p:cNvSpPr/>
          <p:nvPr/>
        </p:nvSpPr>
        <p:spPr>
          <a:xfrm rot="8610538">
            <a:off x="3780793" y="3355215"/>
            <a:ext cx="1700596" cy="1700596"/>
          </a:xfrm>
          <a:prstGeom prst="pie">
            <a:avLst>
              <a:gd name="adj1" fmla="val 20544214"/>
              <a:gd name="adj2" fmla="val 16200000"/>
            </a:avLst>
          </a:prstGeom>
          <a:gradFill flip="none" rotWithShape="1">
            <a:gsLst>
              <a:gs pos="4400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49FCE52-EF93-4D3E-8CDF-33F48BD755B0}"/>
              </a:ext>
            </a:extLst>
          </p:cNvPr>
          <p:cNvSpPr txBox="1"/>
          <p:nvPr/>
        </p:nvSpPr>
        <p:spPr>
          <a:xfrm>
            <a:off x="3870060" y="3913125"/>
            <a:ext cx="153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2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j-ea"/>
              </a:rPr>
              <a:t>5</a:t>
            </a:r>
            <a:r>
              <a:rPr kumimoji="0" lang="zh-CN" altLang="en-US" sz="3200" b="1" i="0" u="none" strike="noStrike" kern="0" cap="none" spc="2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j-ea"/>
              </a:rPr>
              <a:t>人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113FC8D3-0C68-4B52-B1E6-BFDCA4B369EB}"/>
              </a:ext>
            </a:extLst>
          </p:cNvPr>
          <p:cNvSpPr/>
          <p:nvPr/>
        </p:nvSpPr>
        <p:spPr>
          <a:xfrm>
            <a:off x="3371347" y="5293555"/>
            <a:ext cx="2518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kern="100" spc="200" dirty="0">
                <a:solidFill>
                  <a:prstClr val="white"/>
                </a:solidFill>
                <a:latin typeface="微软雅黑"/>
                <a:ea typeface="微软雅黑"/>
              </a:rPr>
              <a:t>输入你的关键词</a:t>
            </a: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5F59419B-4E7F-4B33-958B-DAC39B251111}"/>
              </a:ext>
            </a:extLst>
          </p:cNvPr>
          <p:cNvGrpSpPr/>
          <p:nvPr/>
        </p:nvGrpSpPr>
        <p:grpSpPr>
          <a:xfrm>
            <a:off x="565848" y="3128991"/>
            <a:ext cx="2153050" cy="2153049"/>
            <a:chOff x="907593" y="2425628"/>
            <a:chExt cx="1654348" cy="1654347"/>
          </a:xfrm>
        </p:grpSpPr>
        <p:sp>
          <p:nvSpPr>
            <p:cNvPr id="138" name="空心弧 137">
              <a:extLst>
                <a:ext uri="{FF2B5EF4-FFF2-40B4-BE49-F238E27FC236}">
                  <a16:creationId xmlns:a16="http://schemas.microsoft.com/office/drawing/2014/main" id="{7FD761AD-7409-43FE-A74E-7CDA7040986A}"/>
                </a:ext>
              </a:extLst>
            </p:cNvPr>
            <p:cNvSpPr/>
            <p:nvPr/>
          </p:nvSpPr>
          <p:spPr>
            <a:xfrm rot="214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39" name="空心弧 138">
              <a:extLst>
                <a:ext uri="{FF2B5EF4-FFF2-40B4-BE49-F238E27FC236}">
                  <a16:creationId xmlns:a16="http://schemas.microsoft.com/office/drawing/2014/main" id="{CB564318-76B7-453A-AFE0-552580E19550}"/>
                </a:ext>
              </a:extLst>
            </p:cNvPr>
            <p:cNvSpPr/>
            <p:nvPr/>
          </p:nvSpPr>
          <p:spPr>
            <a:xfrm rot="16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0" name="空心弧 139">
              <a:extLst>
                <a:ext uri="{FF2B5EF4-FFF2-40B4-BE49-F238E27FC236}">
                  <a16:creationId xmlns:a16="http://schemas.microsoft.com/office/drawing/2014/main" id="{4EB23B98-5FD3-4508-B9FC-981912A4EE8F}"/>
                </a:ext>
              </a:extLst>
            </p:cNvPr>
            <p:cNvSpPr/>
            <p:nvPr/>
          </p:nvSpPr>
          <p:spPr>
            <a:xfrm rot="34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1" name="空心弧 140">
              <a:extLst>
                <a:ext uri="{FF2B5EF4-FFF2-40B4-BE49-F238E27FC236}">
                  <a16:creationId xmlns:a16="http://schemas.microsoft.com/office/drawing/2014/main" id="{A8F35351-AFA8-4052-BEDD-B67C5C204668}"/>
                </a:ext>
              </a:extLst>
            </p:cNvPr>
            <p:cNvSpPr/>
            <p:nvPr/>
          </p:nvSpPr>
          <p:spPr>
            <a:xfrm rot="52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2" name="空心弧 141">
              <a:extLst>
                <a:ext uri="{FF2B5EF4-FFF2-40B4-BE49-F238E27FC236}">
                  <a16:creationId xmlns:a16="http://schemas.microsoft.com/office/drawing/2014/main" id="{FEC2217D-A69D-4004-94FA-3E887731F0F8}"/>
                </a:ext>
              </a:extLst>
            </p:cNvPr>
            <p:cNvSpPr/>
            <p:nvPr/>
          </p:nvSpPr>
          <p:spPr>
            <a:xfrm rot="70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3" name="空心弧 142">
              <a:extLst>
                <a:ext uri="{FF2B5EF4-FFF2-40B4-BE49-F238E27FC236}">
                  <a16:creationId xmlns:a16="http://schemas.microsoft.com/office/drawing/2014/main" id="{70F377F0-BEBD-4EB0-ACE6-940EB17C88F3}"/>
                </a:ext>
              </a:extLst>
            </p:cNvPr>
            <p:cNvSpPr/>
            <p:nvPr/>
          </p:nvSpPr>
          <p:spPr>
            <a:xfrm rot="88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4" name="空心弧 143">
              <a:extLst>
                <a:ext uri="{FF2B5EF4-FFF2-40B4-BE49-F238E27FC236}">
                  <a16:creationId xmlns:a16="http://schemas.microsoft.com/office/drawing/2014/main" id="{336743A3-98E1-44DE-A46B-CCBA18436930}"/>
                </a:ext>
              </a:extLst>
            </p:cNvPr>
            <p:cNvSpPr/>
            <p:nvPr/>
          </p:nvSpPr>
          <p:spPr>
            <a:xfrm rot="106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5" name="空心弧 144">
              <a:extLst>
                <a:ext uri="{FF2B5EF4-FFF2-40B4-BE49-F238E27FC236}">
                  <a16:creationId xmlns:a16="http://schemas.microsoft.com/office/drawing/2014/main" id="{2ADB046A-7317-43C4-A9A7-56CE6E8C1F76}"/>
                </a:ext>
              </a:extLst>
            </p:cNvPr>
            <p:cNvSpPr/>
            <p:nvPr/>
          </p:nvSpPr>
          <p:spPr>
            <a:xfrm rot="12440808" flipH="1">
              <a:off x="907594" y="2425628"/>
              <a:ext cx="1654347" cy="1654346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254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46" name="空心弧 145">
              <a:extLst>
                <a:ext uri="{FF2B5EF4-FFF2-40B4-BE49-F238E27FC236}">
                  <a16:creationId xmlns:a16="http://schemas.microsoft.com/office/drawing/2014/main" id="{4490BE61-DB69-4871-BE80-C61F32FA0564}"/>
                </a:ext>
              </a:extLst>
            </p:cNvPr>
            <p:cNvSpPr/>
            <p:nvPr/>
          </p:nvSpPr>
          <p:spPr>
            <a:xfrm rot="14240808" flipH="1">
              <a:off x="907594" y="2425628"/>
              <a:ext cx="1654346" cy="1654347"/>
            </a:xfrm>
            <a:prstGeom prst="blockArc">
              <a:avLst>
                <a:gd name="adj1" fmla="val 865016"/>
                <a:gd name="adj2" fmla="val 2533467"/>
                <a:gd name="adj3" fmla="val 5147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glow rad="12700">
                <a:srgbClr val="19F2F6">
                  <a:alpha val="30000"/>
                </a:srgb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sp>
        <p:nvSpPr>
          <p:cNvPr id="137" name="不完整圆 136">
            <a:extLst>
              <a:ext uri="{FF2B5EF4-FFF2-40B4-BE49-F238E27FC236}">
                <a16:creationId xmlns:a16="http://schemas.microsoft.com/office/drawing/2014/main" id="{9577B54B-A88C-46C0-BA55-8D13FBE2429C}"/>
              </a:ext>
            </a:extLst>
          </p:cNvPr>
          <p:cNvSpPr/>
          <p:nvPr/>
        </p:nvSpPr>
        <p:spPr>
          <a:xfrm rot="8610538">
            <a:off x="786882" y="3355215"/>
            <a:ext cx="1700596" cy="1700596"/>
          </a:xfrm>
          <a:prstGeom prst="pie">
            <a:avLst>
              <a:gd name="adj1" fmla="val 20544214"/>
              <a:gd name="adj2" fmla="val 16200000"/>
            </a:avLst>
          </a:prstGeom>
          <a:gradFill flip="none" rotWithShape="1">
            <a:gsLst>
              <a:gs pos="44000">
                <a:sysClr val="window" lastClr="FFFFFF">
                  <a:alpha val="0"/>
                </a:sysClr>
              </a:gs>
              <a:gs pos="100000">
                <a:sysClr val="window" lastClr="FFFFFF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B054A530-9B3C-4D2B-A021-DAFAAA10A340}"/>
              </a:ext>
            </a:extLst>
          </p:cNvPr>
          <p:cNvSpPr txBox="1"/>
          <p:nvPr/>
        </p:nvSpPr>
        <p:spPr>
          <a:xfrm>
            <a:off x="876149" y="3913125"/>
            <a:ext cx="153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2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j-ea"/>
              </a:rPr>
              <a:t>2</a:t>
            </a:r>
            <a:r>
              <a:rPr kumimoji="0" lang="zh-CN" altLang="en-US" sz="3200" b="1" i="0" u="none" strike="noStrike" kern="0" cap="none" spc="2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j-ea"/>
              </a:rPr>
              <a:t>项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E9E50BCA-1832-4A4A-A694-CDAC5DEF3050}"/>
              </a:ext>
            </a:extLst>
          </p:cNvPr>
          <p:cNvSpPr/>
          <p:nvPr/>
        </p:nvSpPr>
        <p:spPr>
          <a:xfrm>
            <a:off x="377436" y="5293555"/>
            <a:ext cx="2518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</a:rPr>
              <a:t>输入你的关键词</a:t>
            </a:r>
            <a:endParaRPr kumimoji="0" lang="zh-CN" altLang="en-US" sz="2400" b="0" i="0" u="none" strike="noStrike" kern="0" cap="none" spc="2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32" name="图形 131">
            <a:extLst>
              <a:ext uri="{FF2B5EF4-FFF2-40B4-BE49-F238E27FC236}">
                <a16:creationId xmlns:a16="http://schemas.microsoft.com/office/drawing/2014/main" id="{E8480827-F6B7-4D0B-8B19-A55C235FD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0652" y="4680781"/>
            <a:ext cx="477658" cy="429892"/>
          </a:xfrm>
          <a:prstGeom prst="rect">
            <a:avLst/>
          </a:prstGeom>
        </p:spPr>
      </p:pic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EEF9D3BC-E3E9-40A5-B67F-2877A00F6381}"/>
              </a:ext>
            </a:extLst>
          </p:cNvPr>
          <p:cNvCxnSpPr/>
          <p:nvPr/>
        </p:nvCxnSpPr>
        <p:spPr>
          <a:xfrm>
            <a:off x="0" y="2167447"/>
            <a:ext cx="12192000" cy="0"/>
          </a:xfrm>
          <a:prstGeom prst="line">
            <a:avLst/>
          </a:prstGeom>
          <a:noFill/>
          <a:ln w="127000" cap="flat" cmpd="sng" algn="ctr">
            <a:solidFill>
              <a:schemeClr val="accent4"/>
            </a:solidFill>
            <a:prstDash val="solid"/>
            <a:miter lim="800000"/>
          </a:ln>
          <a:effectLst/>
        </p:spPr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ADA7AC7A-EDF0-4E18-9B18-48C84DF9A0C2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形 3">
            <a:extLst>
              <a:ext uri="{FF2B5EF4-FFF2-40B4-BE49-F238E27FC236}">
                <a16:creationId xmlns:a16="http://schemas.microsoft.com/office/drawing/2014/main" id="{3CE71982-D51D-454B-B2B1-615B0DC54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38161" y="4562725"/>
            <a:ext cx="589964" cy="5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9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B8C8670-1969-487C-9D9B-3A4CF04E2A13}"/>
              </a:ext>
            </a:extLst>
          </p:cNvPr>
          <p:cNvSpPr/>
          <p:nvPr/>
        </p:nvSpPr>
        <p:spPr>
          <a:xfrm>
            <a:off x="4695146" y="2304100"/>
            <a:ext cx="2867023" cy="286702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Dido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C7B702E-3CAF-44AD-853D-E03B3AF7C4B4}"/>
              </a:ext>
            </a:extLst>
          </p:cNvPr>
          <p:cNvSpPr/>
          <p:nvPr/>
        </p:nvSpPr>
        <p:spPr>
          <a:xfrm>
            <a:off x="4490357" y="2099311"/>
            <a:ext cx="3276600" cy="327660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Dido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D03BB26-352C-4559-B275-D409C96A8C7E}"/>
              </a:ext>
            </a:extLst>
          </p:cNvPr>
          <p:cNvSpPr/>
          <p:nvPr/>
        </p:nvSpPr>
        <p:spPr>
          <a:xfrm>
            <a:off x="4414157" y="2023111"/>
            <a:ext cx="3429000" cy="342900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Dido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E983E29-D9AA-4D84-8566-C8E3D2150ADA}"/>
              </a:ext>
            </a:extLst>
          </p:cNvPr>
          <p:cNvSpPr/>
          <p:nvPr/>
        </p:nvSpPr>
        <p:spPr>
          <a:xfrm>
            <a:off x="6047695" y="1951675"/>
            <a:ext cx="161926" cy="16192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Dido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9ECA335-1411-4897-9898-8FA8D7B5B4A5}"/>
              </a:ext>
            </a:extLst>
          </p:cNvPr>
          <p:cNvSpPr/>
          <p:nvPr/>
        </p:nvSpPr>
        <p:spPr>
          <a:xfrm>
            <a:off x="6047695" y="5352098"/>
            <a:ext cx="161926" cy="16192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Dido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A157C72-5E68-4302-930A-F1024F4062D1}"/>
              </a:ext>
            </a:extLst>
          </p:cNvPr>
          <p:cNvSpPr/>
          <p:nvPr/>
        </p:nvSpPr>
        <p:spPr>
          <a:xfrm>
            <a:off x="4690382" y="4694873"/>
            <a:ext cx="161926" cy="16192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Dido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25E2917-863F-46BA-97E0-34BD5F6A7A2B}"/>
              </a:ext>
            </a:extLst>
          </p:cNvPr>
          <p:cNvSpPr/>
          <p:nvPr/>
        </p:nvSpPr>
        <p:spPr>
          <a:xfrm>
            <a:off x="4690382" y="2646998"/>
            <a:ext cx="161926" cy="16192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Dido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9908E36-A963-47B3-9AC4-3C7D0E2F9C8C}"/>
              </a:ext>
            </a:extLst>
          </p:cNvPr>
          <p:cNvSpPr/>
          <p:nvPr/>
        </p:nvSpPr>
        <p:spPr>
          <a:xfrm>
            <a:off x="7414532" y="4694873"/>
            <a:ext cx="161926" cy="16192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Dido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A00DC8E-320F-41AE-8204-BAF6CFAC8AA9}"/>
              </a:ext>
            </a:extLst>
          </p:cNvPr>
          <p:cNvSpPr/>
          <p:nvPr/>
        </p:nvSpPr>
        <p:spPr>
          <a:xfrm>
            <a:off x="7414532" y="2646998"/>
            <a:ext cx="161926" cy="16192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Dido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B3C0D2A-76A5-4713-B788-FEF9D4ADD25C}"/>
              </a:ext>
            </a:extLst>
          </p:cNvPr>
          <p:cNvSpPr/>
          <p:nvPr/>
        </p:nvSpPr>
        <p:spPr>
          <a:xfrm>
            <a:off x="4618673" y="130242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  <a:t>请在这里输入你的正文内容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01219C-6941-4644-B46F-8562247EB9FF}"/>
              </a:ext>
            </a:extLst>
          </p:cNvPr>
          <p:cNvSpPr/>
          <p:nvPr/>
        </p:nvSpPr>
        <p:spPr>
          <a:xfrm>
            <a:off x="1469306" y="2199598"/>
            <a:ext cx="2954655" cy="7783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  <a:t>请在这里输入你的正文内容</a:t>
            </a:r>
            <a:b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</a:b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请在这里输入你的正文内容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1EB62E7-B66B-4212-B542-EE52AC4063E0}"/>
              </a:ext>
            </a:extLst>
          </p:cNvPr>
          <p:cNvCxnSpPr>
            <a:cxnSpLocks/>
          </p:cNvCxnSpPr>
          <p:nvPr/>
        </p:nvCxnSpPr>
        <p:spPr>
          <a:xfrm>
            <a:off x="7919357" y="5167896"/>
            <a:ext cx="276769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66A8F1D-1E5D-4114-A4D1-0F444433DEE8}"/>
              </a:ext>
            </a:extLst>
          </p:cNvPr>
          <p:cNvCxnSpPr>
            <a:cxnSpLocks/>
          </p:cNvCxnSpPr>
          <p:nvPr/>
        </p:nvCxnSpPr>
        <p:spPr>
          <a:xfrm>
            <a:off x="7919357" y="3027458"/>
            <a:ext cx="276769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106CDEE-913A-46FC-BFEB-0F5B52A627DD}"/>
              </a:ext>
            </a:extLst>
          </p:cNvPr>
          <p:cNvCxnSpPr>
            <a:cxnSpLocks/>
          </p:cNvCxnSpPr>
          <p:nvPr/>
        </p:nvCxnSpPr>
        <p:spPr>
          <a:xfrm>
            <a:off x="4733925" y="1786136"/>
            <a:ext cx="2724150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92B20A3-659F-4EA3-A704-002028A0E339}"/>
              </a:ext>
            </a:extLst>
          </p:cNvPr>
          <p:cNvCxnSpPr>
            <a:cxnSpLocks/>
          </p:cNvCxnSpPr>
          <p:nvPr/>
        </p:nvCxnSpPr>
        <p:spPr>
          <a:xfrm>
            <a:off x="4733925" y="5753684"/>
            <a:ext cx="2724150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21D5F82-D914-4EFC-B2F9-3A712D49CDFF}"/>
              </a:ext>
            </a:extLst>
          </p:cNvPr>
          <p:cNvCxnSpPr>
            <a:cxnSpLocks/>
          </p:cNvCxnSpPr>
          <p:nvPr/>
        </p:nvCxnSpPr>
        <p:spPr>
          <a:xfrm>
            <a:off x="1600200" y="5167896"/>
            <a:ext cx="2711578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FEA4440-8F99-4580-88C8-ACA1C69588A6}"/>
              </a:ext>
            </a:extLst>
          </p:cNvPr>
          <p:cNvCxnSpPr>
            <a:cxnSpLocks/>
          </p:cNvCxnSpPr>
          <p:nvPr/>
        </p:nvCxnSpPr>
        <p:spPr>
          <a:xfrm>
            <a:off x="1600200" y="3036983"/>
            <a:ext cx="2685372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E423CB6-F501-49AE-8F0D-86A723D7922D}"/>
              </a:ext>
            </a:extLst>
          </p:cNvPr>
          <p:cNvCxnSpPr/>
          <p:nvPr/>
        </p:nvCxnSpPr>
        <p:spPr>
          <a:xfrm flipH="1">
            <a:off x="4285572" y="2748090"/>
            <a:ext cx="395287" cy="290512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8065061-7265-4468-A979-C9B8EE5805F4}"/>
              </a:ext>
            </a:extLst>
          </p:cNvPr>
          <p:cNvCxnSpPr/>
          <p:nvPr/>
        </p:nvCxnSpPr>
        <p:spPr>
          <a:xfrm>
            <a:off x="7524070" y="2736946"/>
            <a:ext cx="395287" cy="290512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BD47052-E438-4F2B-85F6-867B65041657}"/>
              </a:ext>
            </a:extLst>
          </p:cNvPr>
          <p:cNvCxnSpPr>
            <a:stCxn id="19" idx="5"/>
          </p:cNvCxnSpPr>
          <p:nvPr/>
        </p:nvCxnSpPr>
        <p:spPr>
          <a:xfrm>
            <a:off x="7552744" y="4833085"/>
            <a:ext cx="376138" cy="339884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2A45C4A-8C0B-4663-B40B-EF0575BB5237}"/>
              </a:ext>
            </a:extLst>
          </p:cNvPr>
          <p:cNvCxnSpPr/>
          <p:nvPr/>
        </p:nvCxnSpPr>
        <p:spPr>
          <a:xfrm flipH="1">
            <a:off x="4304719" y="4834620"/>
            <a:ext cx="376138" cy="339884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3B83EE5-2CA5-47F3-9508-F830237006FA}"/>
              </a:ext>
            </a:extLst>
          </p:cNvPr>
          <p:cNvSpPr txBox="1"/>
          <p:nvPr/>
        </p:nvSpPr>
        <p:spPr>
          <a:xfrm>
            <a:off x="5040075" y="3267033"/>
            <a:ext cx="2177162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spc="200" dirty="0">
                <a:solidFill>
                  <a:prstClr val="white"/>
                </a:solidFill>
                <a:latin typeface="微软雅黑"/>
                <a:ea typeface="微软雅黑"/>
              </a:rPr>
              <a:t>输入你的</a:t>
            </a:r>
            <a:endParaRPr lang="en-US" altLang="zh-CN" sz="2400" b="1" spc="200" dirty="0">
              <a:solidFill>
                <a:prstClr val="white"/>
              </a:solidFill>
              <a:latin typeface="微软雅黑"/>
              <a:ea typeface="微软雅黑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spc="200" dirty="0">
                <a:solidFill>
                  <a:prstClr val="white"/>
                </a:solidFill>
                <a:latin typeface="微软雅黑"/>
                <a:ea typeface="微软雅黑"/>
              </a:rPr>
              <a:t>核心关键词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707FEF-6ADB-4ECC-9C3A-2D4D29C9389A}"/>
              </a:ext>
            </a:extLst>
          </p:cNvPr>
          <p:cNvSpPr/>
          <p:nvPr/>
        </p:nvSpPr>
        <p:spPr>
          <a:xfrm>
            <a:off x="1459502" y="4304584"/>
            <a:ext cx="2954655" cy="7783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  <a:t>请在这里输入你的正文内容</a:t>
            </a:r>
            <a:b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</a:b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请在这里输入你的正文内容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D4DA1C1-A256-4726-A051-C07D3BE29C19}"/>
              </a:ext>
            </a:extLst>
          </p:cNvPr>
          <p:cNvSpPr/>
          <p:nvPr/>
        </p:nvSpPr>
        <p:spPr>
          <a:xfrm>
            <a:off x="4618673" y="586223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  <a:t>请在这里输入你的正文内容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6C46344-94DD-4C98-B3E1-D54A192BFCEE}"/>
              </a:ext>
            </a:extLst>
          </p:cNvPr>
          <p:cNvSpPr/>
          <p:nvPr/>
        </p:nvSpPr>
        <p:spPr>
          <a:xfrm>
            <a:off x="7870237" y="2199598"/>
            <a:ext cx="2954655" cy="7783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  <a:t>请在这里输入你的正文内容</a:t>
            </a:r>
            <a:b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</a:b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请在这里输入你的正文内容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A26CA1F-7A19-4732-8BCA-DA04227ED46E}"/>
              </a:ext>
            </a:extLst>
          </p:cNvPr>
          <p:cNvSpPr/>
          <p:nvPr/>
        </p:nvSpPr>
        <p:spPr>
          <a:xfrm>
            <a:off x="7860433" y="4304584"/>
            <a:ext cx="2954655" cy="7783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  <a:t>请在这里输入你的正文内容</a:t>
            </a:r>
            <a:b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rPr>
            </a:b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请在这里输入你的正文内容</a:t>
            </a:r>
            <a:endParaRPr lang="zh-CN" altLang="en-US" dirty="0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71BB437-8F7E-4C05-B7E9-FC9CF1A55B74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18D341E-6F3D-4CAF-94EB-92884110C0B6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73B3539-2CB2-44FC-A6D6-931BF3FD84A0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E49C4BB-9A3B-4D6B-AC34-B4C8D5A537A1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499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954718-CE18-4E95-9527-B93FD75CB765}"/>
              </a:ext>
            </a:extLst>
          </p:cNvPr>
          <p:cNvSpPr/>
          <p:nvPr/>
        </p:nvSpPr>
        <p:spPr>
          <a:xfrm>
            <a:off x="3258207" y="922283"/>
            <a:ext cx="5675586" cy="50134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71500" sx="101000" sy="101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B0DCA5-0678-4457-99D2-FF0F7AB614E0}"/>
              </a:ext>
            </a:extLst>
          </p:cNvPr>
          <p:cNvSpPr/>
          <p:nvPr/>
        </p:nvSpPr>
        <p:spPr>
          <a:xfrm>
            <a:off x="0" y="1484313"/>
            <a:ext cx="12192000" cy="38893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F73014C-B4C5-4703-9EC8-8E7F67C0FF3D}"/>
              </a:ext>
            </a:extLst>
          </p:cNvPr>
          <p:cNvSpPr/>
          <p:nvPr/>
        </p:nvSpPr>
        <p:spPr>
          <a:xfrm rot="10800000">
            <a:off x="5812221" y="1468822"/>
            <a:ext cx="567558" cy="489274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2DD53-C6A8-4C27-9EC5-3CEAAED6FBF9}"/>
              </a:ext>
            </a:extLst>
          </p:cNvPr>
          <p:cNvSpPr txBox="1"/>
          <p:nvPr/>
        </p:nvSpPr>
        <p:spPr>
          <a:xfrm>
            <a:off x="4817107" y="2356566"/>
            <a:ext cx="2670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j-ea"/>
              </a:rPr>
              <a:t>Part 0</a:t>
            </a:r>
            <a:r>
              <a:rPr lang="en-US" altLang="zh-CN" sz="4400" kern="0" dirty="0">
                <a:solidFill>
                  <a:schemeClr val="accent1"/>
                </a:solidFill>
                <a:ea typeface="+mj-ea"/>
              </a:rPr>
              <a:t>4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7F53940-3FE7-41CB-B917-27DE64F82C5D}"/>
              </a:ext>
            </a:extLst>
          </p:cNvPr>
          <p:cNvCxnSpPr>
            <a:cxnSpLocks/>
          </p:cNvCxnSpPr>
          <p:nvPr/>
        </p:nvCxnSpPr>
        <p:spPr>
          <a:xfrm>
            <a:off x="5981581" y="3215297"/>
            <a:ext cx="196755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C800683-84C5-42F7-90CA-2A9895EC9CFA}"/>
              </a:ext>
            </a:extLst>
          </p:cNvPr>
          <p:cNvSpPr txBox="1"/>
          <p:nvPr/>
        </p:nvSpPr>
        <p:spPr>
          <a:xfrm>
            <a:off x="3296062" y="3383848"/>
            <a:ext cx="559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2C4168-C4C9-4542-B1D3-8E838C400883}"/>
              </a:ext>
            </a:extLst>
          </p:cNvPr>
          <p:cNvSpPr/>
          <p:nvPr/>
        </p:nvSpPr>
        <p:spPr>
          <a:xfrm>
            <a:off x="3479800" y="4324887"/>
            <a:ext cx="5219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1600" kern="0" spc="200" dirty="0">
                <a:solidFill>
                  <a:schemeClr val="accent1"/>
                </a:solidFill>
                <a:ea typeface="+mj-ea"/>
                <a:cs typeface="Segoe UI Light" panose="020B0502040204020203" pitchFamily="34" charset="0"/>
              </a:rPr>
              <a:t>ENTER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211832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43E686-07B2-42C3-9F00-8CA34BE4D3FA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7CB75B66-1420-4B48-A8D8-AAFF87879116}"/>
              </a:ext>
            </a:extLst>
          </p:cNvPr>
          <p:cNvSpPr/>
          <p:nvPr/>
        </p:nvSpPr>
        <p:spPr>
          <a:xfrm>
            <a:off x="512463" y="1277143"/>
            <a:ext cx="2137429" cy="151211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567FF8-7359-45A2-A83B-A340789ABD97}"/>
              </a:ext>
            </a:extLst>
          </p:cNvPr>
          <p:cNvSpPr/>
          <p:nvPr/>
        </p:nvSpPr>
        <p:spPr>
          <a:xfrm>
            <a:off x="2608916" y="1277143"/>
            <a:ext cx="9060796" cy="151211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A836F3-7C15-4D86-AE8C-F61AB772C52D}"/>
              </a:ext>
            </a:extLst>
          </p:cNvPr>
          <p:cNvSpPr txBox="1"/>
          <p:nvPr/>
        </p:nvSpPr>
        <p:spPr>
          <a:xfrm>
            <a:off x="599550" y="1488405"/>
            <a:ext cx="1963254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endParaRPr kumimoji="1" lang="en-US" altLang="zh-CN" sz="2400" b="1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E2FE6BF-2909-438D-828B-F68AFEF8F9E2}"/>
              </a:ext>
            </a:extLst>
          </p:cNvPr>
          <p:cNvSpPr txBox="1"/>
          <p:nvPr/>
        </p:nvSpPr>
        <p:spPr>
          <a:xfrm>
            <a:off x="2985981" y="1425887"/>
            <a:ext cx="6462819" cy="12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cs typeface="宋体" panose="02010600030101010101" pitchFamily="2" charset="-122"/>
              </a:rPr>
              <a:t>请在这里输入你的正文内容，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cs typeface="宋体" panose="02010600030101010101" pitchFamily="2" charset="-122"/>
              </a:rPr>
              <a:t>请在这里输入你的正文内容，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cs typeface="宋体" panose="02010600030101010101" pitchFamily="2" charset="-122"/>
              </a:rPr>
              <a:t>请在这里输入你的正文内容，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E9A4979-D589-4805-B6EC-72685C5C3765}"/>
              </a:ext>
            </a:extLst>
          </p:cNvPr>
          <p:cNvSpPr/>
          <p:nvPr/>
        </p:nvSpPr>
        <p:spPr>
          <a:xfrm>
            <a:off x="512463" y="2969080"/>
            <a:ext cx="2137429" cy="151211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089C24D-5503-466F-B325-C6833E3181DD}"/>
              </a:ext>
            </a:extLst>
          </p:cNvPr>
          <p:cNvSpPr/>
          <p:nvPr/>
        </p:nvSpPr>
        <p:spPr>
          <a:xfrm>
            <a:off x="2608916" y="2969080"/>
            <a:ext cx="9060796" cy="151211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E7AECDC-0540-44E2-917E-715037F3E75E}"/>
              </a:ext>
            </a:extLst>
          </p:cNvPr>
          <p:cNvSpPr txBox="1"/>
          <p:nvPr/>
        </p:nvSpPr>
        <p:spPr>
          <a:xfrm>
            <a:off x="599550" y="3180342"/>
            <a:ext cx="1963254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②</a:t>
            </a:r>
            <a:endParaRPr kumimoji="1" lang="en-US" altLang="zh-CN" sz="2400" b="1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输入小标题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3926051-B958-41C8-9CC3-43A722D4FC52}"/>
              </a:ext>
            </a:extLst>
          </p:cNvPr>
          <p:cNvSpPr txBox="1"/>
          <p:nvPr/>
        </p:nvSpPr>
        <p:spPr>
          <a:xfrm>
            <a:off x="2985981" y="3117824"/>
            <a:ext cx="6462819" cy="12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cs typeface="宋体" panose="02010600030101010101" pitchFamily="2" charset="-122"/>
              </a:rPr>
              <a:t>请在这里输入你的正文内容，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cs typeface="宋体" panose="02010600030101010101" pitchFamily="2" charset="-122"/>
              </a:rPr>
              <a:t>请在这里输入你的正文内容，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cs typeface="宋体" panose="02010600030101010101" pitchFamily="2" charset="-122"/>
              </a:rPr>
              <a:t>请在这里输入你的正文内容，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D88EFA5-A7DB-4F2C-BB38-A8F788EF5802}"/>
              </a:ext>
            </a:extLst>
          </p:cNvPr>
          <p:cNvSpPr/>
          <p:nvPr/>
        </p:nvSpPr>
        <p:spPr>
          <a:xfrm>
            <a:off x="512463" y="4661017"/>
            <a:ext cx="2137429" cy="1512116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06E2B8E-8725-44DE-8E83-67E6FA08B417}"/>
              </a:ext>
            </a:extLst>
          </p:cNvPr>
          <p:cNvSpPr/>
          <p:nvPr/>
        </p:nvSpPr>
        <p:spPr>
          <a:xfrm>
            <a:off x="2608916" y="4661017"/>
            <a:ext cx="9060796" cy="151211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27BDA90-ADFC-4CBE-8989-0F3FA72941F8}"/>
              </a:ext>
            </a:extLst>
          </p:cNvPr>
          <p:cNvSpPr txBox="1"/>
          <p:nvPr/>
        </p:nvSpPr>
        <p:spPr>
          <a:xfrm>
            <a:off x="599550" y="4872279"/>
            <a:ext cx="1963254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endParaRPr kumimoji="1" lang="en-US" altLang="zh-CN" sz="2400" b="1" i="0" u="none" strike="noStrike" kern="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输入小标题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8DA06AA-1BE3-45D0-96E4-901BA05A9426}"/>
              </a:ext>
            </a:extLst>
          </p:cNvPr>
          <p:cNvSpPr txBox="1"/>
          <p:nvPr/>
        </p:nvSpPr>
        <p:spPr>
          <a:xfrm>
            <a:off x="2985981" y="4809761"/>
            <a:ext cx="6462819" cy="12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cs typeface="宋体" panose="02010600030101010101" pitchFamily="2" charset="-122"/>
              </a:rPr>
              <a:t>请在这里输入你的正文内容，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cs typeface="宋体" panose="02010600030101010101" pitchFamily="2" charset="-122"/>
              </a:rPr>
              <a:t>请在这里输入你的正文内容，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/>
                <a:cs typeface="宋体" panose="02010600030101010101" pitchFamily="2" charset="-122"/>
              </a:rPr>
              <a:t>请在这里输入你的正文内容，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请在这里输入你的正文内容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FB9DE4-60EF-4202-AEE2-1A0CD2661C53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B5FF33-DF0E-4D0D-AA7C-A21E7EEE98E8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5F8FA6-3B6B-42D7-B806-4E3D02756CEF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033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62CBE79-CB32-4DF5-8181-A3777FD9C89D}"/>
              </a:ext>
            </a:extLst>
          </p:cNvPr>
          <p:cNvSpPr txBox="1"/>
          <p:nvPr/>
        </p:nvSpPr>
        <p:spPr>
          <a:xfrm>
            <a:off x="3152138" y="112713"/>
            <a:ext cx="588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在这里输入你的小标题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8324A5-48A2-43ED-B975-1C426D787AAB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FBDB825-9D78-4B9D-B583-21BEC9EFED69}"/>
              </a:ext>
            </a:extLst>
          </p:cNvPr>
          <p:cNvSpPr/>
          <p:nvPr/>
        </p:nvSpPr>
        <p:spPr>
          <a:xfrm>
            <a:off x="-66674" y="1435894"/>
            <a:ext cx="12325347" cy="15128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6B4A108-D9D5-4EBB-AD23-F53BE778766C}"/>
              </a:ext>
            </a:extLst>
          </p:cNvPr>
          <p:cNvSpPr txBox="1"/>
          <p:nvPr/>
        </p:nvSpPr>
        <p:spPr>
          <a:xfrm>
            <a:off x="2865551" y="177251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bg1"/>
                </a:solidFill>
                <a:ea typeface="+mj-ea"/>
              </a:rPr>
              <a:t>5022</a:t>
            </a:r>
            <a:r>
              <a:rPr lang="zh-CN" altLang="en-US" sz="2800" b="1" spc="100" dirty="0">
                <a:solidFill>
                  <a:schemeClr val="bg1"/>
                </a:solidFill>
                <a:ea typeface="+mj-ea"/>
              </a:rPr>
              <a:t>元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9F6A030-30D8-462F-B7E6-31A7300BD41F}"/>
              </a:ext>
            </a:extLst>
          </p:cNvPr>
          <p:cNvSpPr txBox="1"/>
          <p:nvPr/>
        </p:nvSpPr>
        <p:spPr>
          <a:xfrm>
            <a:off x="2824844" y="224283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A81E055E-DE5D-46F0-A952-AD9E993C82F9}"/>
              </a:ext>
            </a:extLst>
          </p:cNvPr>
          <p:cNvCxnSpPr/>
          <p:nvPr/>
        </p:nvCxnSpPr>
        <p:spPr>
          <a:xfrm>
            <a:off x="2351313" y="1772512"/>
            <a:ext cx="0" cy="839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44F67BD4-6559-4C9C-B4EC-E618904C433C}"/>
              </a:ext>
            </a:extLst>
          </p:cNvPr>
          <p:cNvSpPr txBox="1"/>
          <p:nvPr/>
        </p:nvSpPr>
        <p:spPr>
          <a:xfrm>
            <a:off x="5463269" y="1772509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chemeClr val="bg1"/>
                </a:solidFill>
                <a:ea typeface="+mj-ea"/>
              </a:rPr>
              <a:t>861</a:t>
            </a:r>
            <a:r>
              <a:rPr lang="zh-CN" altLang="en-US" sz="2800" b="1" spc="100" dirty="0">
                <a:solidFill>
                  <a:schemeClr val="bg1"/>
                </a:solidFill>
                <a:ea typeface="+mj-ea"/>
              </a:rPr>
              <a:t>元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349EB9D-B41A-4DAB-A9EF-060F4E5102F6}"/>
              </a:ext>
            </a:extLst>
          </p:cNvPr>
          <p:cNvSpPr txBox="1"/>
          <p:nvPr/>
        </p:nvSpPr>
        <p:spPr>
          <a:xfrm>
            <a:off x="5463269" y="224283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D408444-7735-4F82-9EF1-86C6EC786B9E}"/>
              </a:ext>
            </a:extLst>
          </p:cNvPr>
          <p:cNvSpPr txBox="1"/>
          <p:nvPr/>
        </p:nvSpPr>
        <p:spPr>
          <a:xfrm>
            <a:off x="8060986" y="1772509"/>
            <a:ext cx="176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chemeClr val="bg1"/>
                </a:solidFill>
                <a:ea typeface="+mj-ea"/>
              </a:rPr>
              <a:t>20.69%</a:t>
            </a:r>
            <a:endParaRPr lang="zh-CN" altLang="en-US" sz="2800" b="1" spc="1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6733C4A-57F6-4152-883D-B2103A9342DC}"/>
              </a:ext>
            </a:extLst>
          </p:cNvPr>
          <p:cNvSpPr txBox="1"/>
          <p:nvPr/>
        </p:nvSpPr>
        <p:spPr>
          <a:xfrm>
            <a:off x="8140019" y="224283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15CC6EC-BFAB-4143-A998-FC84DD9DEE5A}"/>
              </a:ext>
            </a:extLst>
          </p:cNvPr>
          <p:cNvCxnSpPr>
            <a:cxnSpLocks/>
          </p:cNvCxnSpPr>
          <p:nvPr/>
        </p:nvCxnSpPr>
        <p:spPr>
          <a:xfrm flipH="1">
            <a:off x="4861777" y="2034119"/>
            <a:ext cx="155007" cy="28902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A5A9276-6EA7-4C99-B0EC-7A771F9BBEBB}"/>
              </a:ext>
            </a:extLst>
          </p:cNvPr>
          <p:cNvCxnSpPr>
            <a:cxnSpLocks/>
          </p:cNvCxnSpPr>
          <p:nvPr/>
        </p:nvCxnSpPr>
        <p:spPr>
          <a:xfrm flipH="1">
            <a:off x="7536999" y="2034119"/>
            <a:ext cx="155007" cy="28902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2A8CDCCA-9B02-4C7D-95EF-5FB301DFF532}"/>
              </a:ext>
            </a:extLst>
          </p:cNvPr>
          <p:cNvSpPr txBox="1"/>
          <p:nvPr/>
        </p:nvSpPr>
        <p:spPr>
          <a:xfrm>
            <a:off x="493712" y="1867712"/>
            <a:ext cx="148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C96164D-61EF-446B-9F44-5D98029C79AD}"/>
              </a:ext>
            </a:extLst>
          </p:cNvPr>
          <p:cNvSpPr/>
          <p:nvPr/>
        </p:nvSpPr>
        <p:spPr>
          <a:xfrm>
            <a:off x="617220" y="2272072"/>
            <a:ext cx="12101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100" dirty="0">
                <a:solidFill>
                  <a:schemeClr val="bg1"/>
                </a:solidFill>
              </a:rPr>
              <a:t>Keywords</a:t>
            </a:r>
            <a:endParaRPr lang="zh-CN" altLang="en-US" sz="1400" spc="100" dirty="0">
              <a:solidFill>
                <a:schemeClr val="bg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6BA5C1-CED7-40EE-9124-0127162CC862}"/>
              </a:ext>
            </a:extLst>
          </p:cNvPr>
          <p:cNvSpPr/>
          <p:nvPr/>
        </p:nvSpPr>
        <p:spPr>
          <a:xfrm>
            <a:off x="-66672" y="2948781"/>
            <a:ext cx="12325343" cy="1512887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06BD6FA-B18F-4114-B57A-459672B3ACF6}"/>
              </a:ext>
            </a:extLst>
          </p:cNvPr>
          <p:cNvSpPr txBox="1"/>
          <p:nvPr/>
        </p:nvSpPr>
        <p:spPr>
          <a:xfrm>
            <a:off x="2865551" y="3285397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bg1"/>
                </a:solidFill>
                <a:ea typeface="+mj-ea"/>
              </a:rPr>
              <a:t>4824</a:t>
            </a:r>
            <a:r>
              <a:rPr lang="zh-CN" altLang="en-US" sz="2800" b="1" spc="100" dirty="0">
                <a:solidFill>
                  <a:schemeClr val="bg1"/>
                </a:solidFill>
                <a:ea typeface="+mj-ea"/>
              </a:rPr>
              <a:t>元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97BCA7D-B367-4F1A-BBD5-FDAA2ABF0EB2}"/>
              </a:ext>
            </a:extLst>
          </p:cNvPr>
          <p:cNvSpPr txBox="1"/>
          <p:nvPr/>
        </p:nvSpPr>
        <p:spPr>
          <a:xfrm>
            <a:off x="2824844" y="3755718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F57EBED-3605-456A-A0F3-C86FC57CF098}"/>
              </a:ext>
            </a:extLst>
          </p:cNvPr>
          <p:cNvCxnSpPr/>
          <p:nvPr/>
        </p:nvCxnSpPr>
        <p:spPr>
          <a:xfrm>
            <a:off x="2351313" y="3285399"/>
            <a:ext cx="0" cy="839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EA22D86-E6EF-4E81-B769-2FD3CD2A4128}"/>
              </a:ext>
            </a:extLst>
          </p:cNvPr>
          <p:cNvSpPr txBox="1"/>
          <p:nvPr/>
        </p:nvSpPr>
        <p:spPr>
          <a:xfrm>
            <a:off x="5463269" y="3285396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chemeClr val="bg1"/>
                </a:solidFill>
                <a:ea typeface="+mj-ea"/>
              </a:rPr>
              <a:t>789</a:t>
            </a:r>
            <a:r>
              <a:rPr lang="zh-CN" altLang="en-US" sz="2800" b="1" spc="100" dirty="0">
                <a:solidFill>
                  <a:schemeClr val="bg1"/>
                </a:solidFill>
                <a:ea typeface="+mj-ea"/>
              </a:rPr>
              <a:t>元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0B8D01D-6062-43AA-9510-62A0B9F9D484}"/>
              </a:ext>
            </a:extLst>
          </p:cNvPr>
          <p:cNvSpPr txBox="1"/>
          <p:nvPr/>
        </p:nvSpPr>
        <p:spPr>
          <a:xfrm>
            <a:off x="5463269" y="3755718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5183A8D-3AED-49A0-90EA-C7A172A367EF}"/>
              </a:ext>
            </a:extLst>
          </p:cNvPr>
          <p:cNvSpPr txBox="1"/>
          <p:nvPr/>
        </p:nvSpPr>
        <p:spPr>
          <a:xfrm>
            <a:off x="8060986" y="3285396"/>
            <a:ext cx="176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chemeClr val="bg1"/>
                </a:solidFill>
                <a:ea typeface="+mj-ea"/>
              </a:rPr>
              <a:t>19.55%</a:t>
            </a:r>
            <a:endParaRPr lang="zh-CN" altLang="en-US" sz="2800" b="1" spc="1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1ACC0AF-AEAA-49D3-B136-2103439A38F8}"/>
              </a:ext>
            </a:extLst>
          </p:cNvPr>
          <p:cNvSpPr txBox="1"/>
          <p:nvPr/>
        </p:nvSpPr>
        <p:spPr>
          <a:xfrm>
            <a:off x="8140019" y="3755718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D0D9A62-52CE-4EDD-A372-3B9E3175ED89}"/>
              </a:ext>
            </a:extLst>
          </p:cNvPr>
          <p:cNvCxnSpPr>
            <a:cxnSpLocks/>
          </p:cNvCxnSpPr>
          <p:nvPr/>
        </p:nvCxnSpPr>
        <p:spPr>
          <a:xfrm flipH="1">
            <a:off x="4861777" y="3547006"/>
            <a:ext cx="155007" cy="28902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26FF9B5-5500-43FB-9745-A761D4B67061}"/>
              </a:ext>
            </a:extLst>
          </p:cNvPr>
          <p:cNvCxnSpPr>
            <a:cxnSpLocks/>
          </p:cNvCxnSpPr>
          <p:nvPr/>
        </p:nvCxnSpPr>
        <p:spPr>
          <a:xfrm flipH="1">
            <a:off x="7536999" y="3547006"/>
            <a:ext cx="155007" cy="28902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74E189D3-2258-43E2-98F6-01DB17F29915}"/>
              </a:ext>
            </a:extLst>
          </p:cNvPr>
          <p:cNvSpPr/>
          <p:nvPr/>
        </p:nvSpPr>
        <p:spPr>
          <a:xfrm>
            <a:off x="-66670" y="4461669"/>
            <a:ext cx="12325339" cy="145811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845A0D-72FB-4CD2-8AA0-E9420076AD3F}"/>
              </a:ext>
            </a:extLst>
          </p:cNvPr>
          <p:cNvSpPr txBox="1"/>
          <p:nvPr/>
        </p:nvSpPr>
        <p:spPr>
          <a:xfrm>
            <a:off x="2865551" y="4798284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bg1"/>
                </a:solidFill>
                <a:ea typeface="+mj-ea"/>
              </a:rPr>
              <a:t>4805</a:t>
            </a:r>
            <a:r>
              <a:rPr lang="zh-CN" altLang="en-US" sz="2800" b="1" spc="100" dirty="0">
                <a:solidFill>
                  <a:schemeClr val="bg1"/>
                </a:solidFill>
                <a:ea typeface="+mj-ea"/>
              </a:rPr>
              <a:t>元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3E737D7-9B38-44F9-908C-EFA8AE9D7974}"/>
              </a:ext>
            </a:extLst>
          </p:cNvPr>
          <p:cNvSpPr txBox="1"/>
          <p:nvPr/>
        </p:nvSpPr>
        <p:spPr>
          <a:xfrm>
            <a:off x="2824844" y="5268605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F0B8385-4D83-40BC-A805-4BD58922A284}"/>
              </a:ext>
            </a:extLst>
          </p:cNvPr>
          <p:cNvCxnSpPr/>
          <p:nvPr/>
        </p:nvCxnSpPr>
        <p:spPr>
          <a:xfrm>
            <a:off x="2351313" y="4798286"/>
            <a:ext cx="0" cy="839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D1A2840-ECF9-4388-A13D-D736826FE82D}"/>
              </a:ext>
            </a:extLst>
          </p:cNvPr>
          <p:cNvSpPr txBox="1"/>
          <p:nvPr/>
        </p:nvSpPr>
        <p:spPr>
          <a:xfrm>
            <a:off x="5463269" y="4798283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chemeClr val="bg1"/>
                </a:solidFill>
                <a:ea typeface="+mj-ea"/>
              </a:rPr>
              <a:t>848</a:t>
            </a:r>
            <a:r>
              <a:rPr lang="zh-CN" altLang="en-US" sz="2800" b="1" spc="100" dirty="0">
                <a:solidFill>
                  <a:schemeClr val="bg1"/>
                </a:solidFill>
                <a:ea typeface="+mj-ea"/>
              </a:rPr>
              <a:t>元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86350C2-E5CC-4C98-93C3-44143676D69A}"/>
              </a:ext>
            </a:extLst>
          </p:cNvPr>
          <p:cNvSpPr txBox="1"/>
          <p:nvPr/>
        </p:nvSpPr>
        <p:spPr>
          <a:xfrm>
            <a:off x="5463269" y="5268605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537A453-7B7B-4BF4-BBBB-BB83C7C82369}"/>
              </a:ext>
            </a:extLst>
          </p:cNvPr>
          <p:cNvSpPr txBox="1"/>
          <p:nvPr/>
        </p:nvSpPr>
        <p:spPr>
          <a:xfrm>
            <a:off x="8060986" y="4798283"/>
            <a:ext cx="176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00" dirty="0">
                <a:solidFill>
                  <a:schemeClr val="bg1"/>
                </a:solidFill>
                <a:ea typeface="+mj-ea"/>
              </a:rPr>
              <a:t>21.43%</a:t>
            </a:r>
            <a:endParaRPr lang="zh-CN" altLang="en-US" sz="2800" b="1" spc="1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81CA9A3-55D0-48D9-91E8-202B14EE5270}"/>
              </a:ext>
            </a:extLst>
          </p:cNvPr>
          <p:cNvSpPr txBox="1"/>
          <p:nvPr/>
        </p:nvSpPr>
        <p:spPr>
          <a:xfrm>
            <a:off x="8140019" y="5268605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00" dirty="0">
                <a:solidFill>
                  <a:schemeClr val="bg1"/>
                </a:solidFill>
                <a:latin typeface="+mn-ea"/>
              </a:rPr>
              <a:t>输入关键词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9953BAC-B094-4303-903D-830A1F60A06B}"/>
              </a:ext>
            </a:extLst>
          </p:cNvPr>
          <p:cNvCxnSpPr>
            <a:cxnSpLocks/>
          </p:cNvCxnSpPr>
          <p:nvPr/>
        </p:nvCxnSpPr>
        <p:spPr>
          <a:xfrm flipH="1">
            <a:off x="4861777" y="5059893"/>
            <a:ext cx="155007" cy="28902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3A99C95-DA6C-4C93-A90B-905DE8E59D2A}"/>
              </a:ext>
            </a:extLst>
          </p:cNvPr>
          <p:cNvCxnSpPr>
            <a:cxnSpLocks/>
          </p:cNvCxnSpPr>
          <p:nvPr/>
        </p:nvCxnSpPr>
        <p:spPr>
          <a:xfrm flipH="1">
            <a:off x="7536999" y="5059893"/>
            <a:ext cx="155007" cy="28902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形 36">
            <a:extLst>
              <a:ext uri="{FF2B5EF4-FFF2-40B4-BE49-F238E27FC236}">
                <a16:creationId xmlns:a16="http://schemas.microsoft.com/office/drawing/2014/main" id="{A441D997-A8A9-41B7-93DA-6F1241457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2804" y="1615301"/>
            <a:ext cx="329694" cy="329694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D75034A4-1A2C-46D7-B80D-0681B640FEC7}"/>
              </a:ext>
            </a:extLst>
          </p:cNvPr>
          <p:cNvSpPr/>
          <p:nvPr/>
        </p:nvSpPr>
        <p:spPr>
          <a:xfrm>
            <a:off x="982711" y="6158770"/>
            <a:ext cx="10455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Calibri" panose="020F0502020204030204" pitchFamily="34" charset="0"/>
              </a:rPr>
              <a:t>针对上面的数据，可以在这里输入从数据中总结出来的结论或其他信息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3B1BDBA-0000-4757-AC06-6B22F4294586}"/>
              </a:ext>
            </a:extLst>
          </p:cNvPr>
          <p:cNvSpPr txBox="1"/>
          <p:nvPr/>
        </p:nvSpPr>
        <p:spPr>
          <a:xfrm>
            <a:off x="493712" y="3416190"/>
            <a:ext cx="148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ACEA6E7-BF05-42EB-B61C-7ED726D000CB}"/>
              </a:ext>
            </a:extLst>
          </p:cNvPr>
          <p:cNvSpPr/>
          <p:nvPr/>
        </p:nvSpPr>
        <p:spPr>
          <a:xfrm>
            <a:off x="617220" y="3820550"/>
            <a:ext cx="12101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100" dirty="0">
                <a:solidFill>
                  <a:schemeClr val="bg1"/>
                </a:solidFill>
              </a:rPr>
              <a:t>Keywords</a:t>
            </a:r>
            <a:endParaRPr lang="zh-CN" altLang="en-US" sz="1400" spc="100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7B47AC2-0BD0-4D93-AD38-134854E70928}"/>
              </a:ext>
            </a:extLst>
          </p:cNvPr>
          <p:cNvSpPr txBox="1"/>
          <p:nvPr/>
        </p:nvSpPr>
        <p:spPr>
          <a:xfrm>
            <a:off x="493712" y="4830600"/>
            <a:ext cx="148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BC6D207-6DA4-4E56-893E-F12413E4DD40}"/>
              </a:ext>
            </a:extLst>
          </p:cNvPr>
          <p:cNvSpPr/>
          <p:nvPr/>
        </p:nvSpPr>
        <p:spPr>
          <a:xfrm>
            <a:off x="617220" y="5234960"/>
            <a:ext cx="12101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spc="100" dirty="0">
                <a:solidFill>
                  <a:schemeClr val="bg1"/>
                </a:solidFill>
              </a:rPr>
              <a:t>Keywords</a:t>
            </a:r>
            <a:endParaRPr lang="zh-CN" altLang="en-US" sz="1400" spc="100" dirty="0">
              <a:solidFill>
                <a:schemeClr val="bg1"/>
              </a:solidFill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62E74F91-C9B8-41DF-9CCF-7602EC2A3259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6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KSO_Shape">
            <a:extLst>
              <a:ext uri="{FF2B5EF4-FFF2-40B4-BE49-F238E27FC236}">
                <a16:creationId xmlns:a16="http://schemas.microsoft.com/office/drawing/2014/main" id="{AF0F04A6-E7E7-4224-B5D1-DD39C718EDDC}"/>
              </a:ext>
            </a:extLst>
          </p:cNvPr>
          <p:cNvSpPr/>
          <p:nvPr/>
        </p:nvSpPr>
        <p:spPr>
          <a:xfrm rot="1772180">
            <a:off x="3036778" y="-827003"/>
            <a:ext cx="7021856" cy="8220585"/>
          </a:xfrm>
          <a:custGeom>
            <a:avLst/>
            <a:gdLst>
              <a:gd name="connsiteX0" fmla="*/ 2810728 w 3335558"/>
              <a:gd name="connsiteY0" fmla="*/ 0 h 3432790"/>
              <a:gd name="connsiteX1" fmla="*/ 3335558 w 3335558"/>
              <a:gd name="connsiteY1" fmla="*/ 1488963 h 3432790"/>
              <a:gd name="connsiteX2" fmla="*/ 2917614 w 3335558"/>
              <a:gd name="connsiteY2" fmla="*/ 1410013 h 3432790"/>
              <a:gd name="connsiteX3" fmla="*/ 2894809 w 3335558"/>
              <a:gd name="connsiteY3" fmla="*/ 1461696 h 3432790"/>
              <a:gd name="connsiteX4" fmla="*/ 0 w 3335558"/>
              <a:gd name="connsiteY4" fmla="*/ 3432790 h 3432790"/>
              <a:gd name="connsiteX5" fmla="*/ 2119271 w 3335558"/>
              <a:gd name="connsiteY5" fmla="*/ 1462905 h 3432790"/>
              <a:gd name="connsiteX6" fmla="*/ 2180426 w 3335558"/>
              <a:gd name="connsiteY6" fmla="*/ 1270758 h 3432790"/>
              <a:gd name="connsiteX7" fmla="*/ 1778912 w 3335558"/>
              <a:gd name="connsiteY7" fmla="*/ 1194911 h 343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5558" h="3432790">
                <a:moveTo>
                  <a:pt x="2810728" y="0"/>
                </a:moveTo>
                <a:lnTo>
                  <a:pt x="3335558" y="1488963"/>
                </a:lnTo>
                <a:lnTo>
                  <a:pt x="2917614" y="1410013"/>
                </a:lnTo>
                <a:lnTo>
                  <a:pt x="2894809" y="1461696"/>
                </a:lnTo>
                <a:cubicBezTo>
                  <a:pt x="2567954" y="2105485"/>
                  <a:pt x="1678721" y="3019353"/>
                  <a:pt x="0" y="3432790"/>
                </a:cubicBezTo>
                <a:cubicBezTo>
                  <a:pt x="623731" y="3266530"/>
                  <a:pt x="1738814" y="2483421"/>
                  <a:pt x="2119271" y="1462905"/>
                </a:cubicBezTo>
                <a:lnTo>
                  <a:pt x="2180426" y="1270758"/>
                </a:lnTo>
                <a:lnTo>
                  <a:pt x="1778912" y="1194911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EF99084A-AF86-4C77-843F-81F1084C3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359273"/>
              </p:ext>
            </p:extLst>
          </p:nvPr>
        </p:nvGraphicFramePr>
        <p:xfrm>
          <a:off x="730802" y="1463876"/>
          <a:ext cx="10730397" cy="5068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4464D7E-7EB7-4283-B9F3-055747566E0C}"/>
              </a:ext>
            </a:extLst>
          </p:cNvPr>
          <p:cNvCxnSpPr>
            <a:cxnSpLocks/>
          </p:cNvCxnSpPr>
          <p:nvPr/>
        </p:nvCxnSpPr>
        <p:spPr>
          <a:xfrm>
            <a:off x="846138" y="1584987"/>
            <a:ext cx="0" cy="5486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596054C-2D02-4DE4-9796-0B2FC942F356}"/>
              </a:ext>
            </a:extLst>
          </p:cNvPr>
          <p:cNvSpPr txBox="1"/>
          <p:nvPr/>
        </p:nvSpPr>
        <p:spPr>
          <a:xfrm>
            <a:off x="896938" y="1518974"/>
            <a:ext cx="4706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总支出与总收入估计值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85FF10-4768-436C-9C9E-4923D3377B67}"/>
              </a:ext>
            </a:extLst>
          </p:cNvPr>
          <p:cNvSpPr txBox="1"/>
          <p:nvPr/>
        </p:nvSpPr>
        <p:spPr>
          <a:xfrm>
            <a:off x="896938" y="1936706"/>
            <a:ext cx="470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单位：万元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37ABFE-E756-460B-834F-FFFE56A1E5F9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3E638B-FDA1-43DD-BB7E-6214C539CFC6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3687FD-790C-4C56-A699-56B1A4C8BAEA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18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C73501B-3B25-4964-99D2-7AE962B96EA0}"/>
              </a:ext>
            </a:extLst>
          </p:cNvPr>
          <p:cNvGrpSpPr/>
          <p:nvPr/>
        </p:nvGrpSpPr>
        <p:grpSpPr>
          <a:xfrm>
            <a:off x="4183382" y="1635749"/>
            <a:ext cx="3991075" cy="3991077"/>
            <a:chOff x="3725811" y="1058811"/>
            <a:chExt cx="4740377" cy="474037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881CAB0-21CA-4708-B240-8BF0A0087E9F}"/>
                </a:ext>
              </a:extLst>
            </p:cNvPr>
            <p:cNvSpPr/>
            <p:nvPr/>
          </p:nvSpPr>
          <p:spPr>
            <a:xfrm>
              <a:off x="3725811" y="1058811"/>
              <a:ext cx="4740377" cy="4740377"/>
            </a:xfrm>
            <a:prstGeom prst="ellipse">
              <a:avLst/>
            </a:prstGeom>
            <a:gradFill flip="none" rotWithShape="1">
              <a:gsLst>
                <a:gs pos="48000">
                  <a:schemeClr val="accent1">
                    <a:alpha val="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1E50148-B994-469A-832F-3C6BAAAE6325}"/>
                </a:ext>
              </a:extLst>
            </p:cNvPr>
            <p:cNvSpPr/>
            <p:nvPr/>
          </p:nvSpPr>
          <p:spPr>
            <a:xfrm>
              <a:off x="4838856" y="2171856"/>
              <a:ext cx="2514290" cy="25142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F904AB6-D2D8-43F8-B55A-4449D1D08153}"/>
              </a:ext>
            </a:extLst>
          </p:cNvPr>
          <p:cNvSpPr/>
          <p:nvPr/>
        </p:nvSpPr>
        <p:spPr>
          <a:xfrm>
            <a:off x="5124785" y="3411029"/>
            <a:ext cx="2108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spc="200" dirty="0">
                <a:solidFill>
                  <a:schemeClr val="bg1"/>
                </a:solidFill>
                <a:latin typeface="+mj-ea"/>
                <a:ea typeface="+mj-ea"/>
              </a:rPr>
              <a:t>输入关键词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CD8A22C-1285-415E-98AC-5CEEE1C98D5D}"/>
              </a:ext>
            </a:extLst>
          </p:cNvPr>
          <p:cNvSpPr/>
          <p:nvPr/>
        </p:nvSpPr>
        <p:spPr>
          <a:xfrm>
            <a:off x="7237351" y="1738325"/>
            <a:ext cx="831727" cy="8317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5DABED6-C81E-47C8-A355-4AB2CB6DC483}"/>
              </a:ext>
            </a:extLst>
          </p:cNvPr>
          <p:cNvSpPr/>
          <p:nvPr/>
        </p:nvSpPr>
        <p:spPr>
          <a:xfrm>
            <a:off x="7237351" y="4692522"/>
            <a:ext cx="831727" cy="8317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095D75F-AF11-4C2E-B57E-319D104D4DFE}"/>
              </a:ext>
            </a:extLst>
          </p:cNvPr>
          <p:cNvSpPr/>
          <p:nvPr/>
        </p:nvSpPr>
        <p:spPr>
          <a:xfrm>
            <a:off x="4288761" y="4692522"/>
            <a:ext cx="831727" cy="8317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C799764-9553-49AF-90F4-3F5D3B83F263}"/>
              </a:ext>
            </a:extLst>
          </p:cNvPr>
          <p:cNvSpPr/>
          <p:nvPr/>
        </p:nvSpPr>
        <p:spPr>
          <a:xfrm>
            <a:off x="4288761" y="1738325"/>
            <a:ext cx="831727" cy="8317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C196743-1D0F-4D29-8618-617A35F3E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3574" y="1933672"/>
            <a:ext cx="441032" cy="441032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2CDCA32-CD46-4B4A-AEB9-E5B6389F1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9588" y="4884949"/>
            <a:ext cx="447251" cy="44725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60C6BB53-7067-4964-869B-1DAD3F5AA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1114" y="1902818"/>
            <a:ext cx="446486" cy="446486"/>
          </a:xfrm>
          <a:prstGeom prst="rect">
            <a:avLst/>
          </a:prstGeom>
        </p:spPr>
      </p:pic>
      <p:pic>
        <p:nvPicPr>
          <p:cNvPr id="53" name="图形 52">
            <a:extLst>
              <a:ext uri="{FF2B5EF4-FFF2-40B4-BE49-F238E27FC236}">
                <a16:creationId xmlns:a16="http://schemas.microsoft.com/office/drawing/2014/main" id="{88DBC3C1-55D8-44A6-B97A-4D0BF224E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2571" y="4930986"/>
            <a:ext cx="396451" cy="396451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0137F676-C136-4268-AEED-2F811102B90E}"/>
              </a:ext>
            </a:extLst>
          </p:cNvPr>
          <p:cNvGrpSpPr/>
          <p:nvPr/>
        </p:nvGrpSpPr>
        <p:grpSpPr>
          <a:xfrm>
            <a:off x="8305236" y="1650720"/>
            <a:ext cx="2779711" cy="1451251"/>
            <a:chOff x="6908800" y="1676400"/>
            <a:chExt cx="2779711" cy="1451251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B1D94FD-D638-4B66-9E13-5D1D819C56CD}"/>
                </a:ext>
              </a:extLst>
            </p:cNvPr>
            <p:cNvSpPr txBox="1"/>
            <p:nvPr/>
          </p:nvSpPr>
          <p:spPr>
            <a:xfrm>
              <a:off x="6908800" y="1676400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AAB5369-4D0B-452C-818D-958734054B3C}"/>
                </a:ext>
              </a:extLst>
            </p:cNvPr>
            <p:cNvSpPr/>
            <p:nvPr/>
          </p:nvSpPr>
          <p:spPr>
            <a:xfrm>
              <a:off x="6908800" y="2069220"/>
              <a:ext cx="2779711" cy="1058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Didot"/>
                </a:rPr>
                <a:t>请在这里输入你的正文内容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endParaRPr>
            </a:p>
            <a:p>
              <a:pPr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</a:t>
              </a:r>
              <a:endParaRPr lang="zh-CN" altLang="en-US" sz="1600" dirty="0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DFDA0B9-FEC8-498D-8E14-138EE9F3FD34}"/>
              </a:ext>
            </a:extLst>
          </p:cNvPr>
          <p:cNvGrpSpPr/>
          <p:nvPr/>
        </p:nvGrpSpPr>
        <p:grpSpPr>
          <a:xfrm>
            <a:off x="8305236" y="4651620"/>
            <a:ext cx="2779711" cy="1451251"/>
            <a:chOff x="6908800" y="1676400"/>
            <a:chExt cx="2779711" cy="1451251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B549B44-C79B-48C8-AB01-8E0ACA5A4703}"/>
                </a:ext>
              </a:extLst>
            </p:cNvPr>
            <p:cNvSpPr txBox="1"/>
            <p:nvPr/>
          </p:nvSpPr>
          <p:spPr>
            <a:xfrm>
              <a:off x="6908800" y="1676400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EBC2E13-389E-43FE-A5A4-8340BBED44EF}"/>
                </a:ext>
              </a:extLst>
            </p:cNvPr>
            <p:cNvSpPr/>
            <p:nvPr/>
          </p:nvSpPr>
          <p:spPr>
            <a:xfrm>
              <a:off x="6908800" y="2069220"/>
              <a:ext cx="2779711" cy="1058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Didot"/>
                </a:rPr>
                <a:t>请在这里输入你的正文内容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endParaRPr>
            </a:p>
            <a:p>
              <a:pPr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</a:t>
              </a:r>
              <a:endParaRPr lang="zh-CN" altLang="en-US" sz="1600" dirty="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69B9C9C-1082-4798-9F97-E7D42894052F}"/>
              </a:ext>
            </a:extLst>
          </p:cNvPr>
          <p:cNvGrpSpPr/>
          <p:nvPr/>
        </p:nvGrpSpPr>
        <p:grpSpPr>
          <a:xfrm>
            <a:off x="1119003" y="1650720"/>
            <a:ext cx="2779711" cy="1451251"/>
            <a:chOff x="6908800" y="1676400"/>
            <a:chExt cx="2779711" cy="1451251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FDE2A89-9ACD-4E32-8DEA-CC9C211F043C}"/>
                </a:ext>
              </a:extLst>
            </p:cNvPr>
            <p:cNvSpPr txBox="1"/>
            <p:nvPr/>
          </p:nvSpPr>
          <p:spPr>
            <a:xfrm>
              <a:off x="7821611" y="1676400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5196D67-B5DA-426E-902D-3088C894456D}"/>
                </a:ext>
              </a:extLst>
            </p:cNvPr>
            <p:cNvSpPr/>
            <p:nvPr/>
          </p:nvSpPr>
          <p:spPr>
            <a:xfrm>
              <a:off x="6908800" y="2069220"/>
              <a:ext cx="2779711" cy="1058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Didot"/>
                </a:rPr>
                <a:t>请在这里输入你的正文内容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endParaRPr>
            </a:p>
            <a:p>
              <a:pPr algn="r"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r"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</a:t>
              </a:r>
              <a:endParaRPr lang="zh-CN" altLang="en-US" sz="1600" dirty="0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4822802-0C7D-4359-B73B-928E37260954}"/>
              </a:ext>
            </a:extLst>
          </p:cNvPr>
          <p:cNvGrpSpPr/>
          <p:nvPr/>
        </p:nvGrpSpPr>
        <p:grpSpPr>
          <a:xfrm>
            <a:off x="1119003" y="4651620"/>
            <a:ext cx="2779711" cy="1451251"/>
            <a:chOff x="6908800" y="1676400"/>
            <a:chExt cx="2779711" cy="145125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4684D4A-1569-4E2B-B1E0-ED585B524A59}"/>
                </a:ext>
              </a:extLst>
            </p:cNvPr>
            <p:cNvSpPr txBox="1"/>
            <p:nvPr/>
          </p:nvSpPr>
          <p:spPr>
            <a:xfrm>
              <a:off x="7821611" y="1676400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5F47563-7A15-4DCE-B88B-07A9BBC19797}"/>
                </a:ext>
              </a:extLst>
            </p:cNvPr>
            <p:cNvSpPr/>
            <p:nvPr/>
          </p:nvSpPr>
          <p:spPr>
            <a:xfrm>
              <a:off x="6908800" y="2069220"/>
              <a:ext cx="2779711" cy="1058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Didot"/>
                </a:rPr>
                <a:t>请在这里输入你的正文内容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Didot"/>
              </a:endParaRPr>
            </a:p>
            <a:p>
              <a:pPr algn="r"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r" eaLnBrk="0" hangingPunct="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请在这里输入你的正文内容</a:t>
              </a:r>
              <a:endParaRPr lang="zh-CN" altLang="en-US" sz="1600" dirty="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17146FFA-E4A0-4AAA-AE68-09D8931CC699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0CBCE3E-B896-40A7-BEC1-863FAD097B72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C7A408-0894-4B7B-A71A-F0FD4992478B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71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F84D34-0D9A-40CB-930A-43E77A420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74DCA0-8FE0-4026-A6B7-19F27846D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4" b="29421"/>
          <a:stretch/>
        </p:blipFill>
        <p:spPr>
          <a:xfrm>
            <a:off x="0" y="0"/>
            <a:ext cx="12204348" cy="342900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4E06C72-D85D-4F03-B687-D2D65211E829}"/>
              </a:ext>
            </a:extLst>
          </p:cNvPr>
          <p:cNvGrpSpPr/>
          <p:nvPr/>
        </p:nvGrpSpPr>
        <p:grpSpPr>
          <a:xfrm>
            <a:off x="490966" y="2340768"/>
            <a:ext cx="2441694" cy="3524250"/>
            <a:chOff x="757666" y="2518568"/>
            <a:chExt cx="2441694" cy="352425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CEF4B56-845F-4007-BBC5-E4E68AD410E4}"/>
                </a:ext>
              </a:extLst>
            </p:cNvPr>
            <p:cNvSpPr/>
            <p:nvPr/>
          </p:nvSpPr>
          <p:spPr>
            <a:xfrm>
              <a:off x="972833" y="2518568"/>
              <a:ext cx="2011362" cy="2011362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92E64F-09CB-411B-A589-9567B4E436E1}"/>
                </a:ext>
              </a:extLst>
            </p:cNvPr>
            <p:cNvSpPr txBox="1"/>
            <p:nvPr/>
          </p:nvSpPr>
          <p:spPr>
            <a:xfrm>
              <a:off x="1264198" y="3262638"/>
              <a:ext cx="142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D0B12C2-2954-4197-8811-BC2232CC4277}"/>
                </a:ext>
              </a:extLst>
            </p:cNvPr>
            <p:cNvSpPr/>
            <p:nvPr/>
          </p:nvSpPr>
          <p:spPr>
            <a:xfrm>
              <a:off x="757666" y="4673019"/>
              <a:ext cx="2441694" cy="136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  <a:endPara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FAB55D-8C40-404A-A7F0-3EB9EA0AA915}"/>
              </a:ext>
            </a:extLst>
          </p:cNvPr>
          <p:cNvGrpSpPr/>
          <p:nvPr/>
        </p:nvGrpSpPr>
        <p:grpSpPr>
          <a:xfrm>
            <a:off x="3421169" y="2340768"/>
            <a:ext cx="2441694" cy="3524250"/>
            <a:chOff x="757666" y="2518568"/>
            <a:chExt cx="2441694" cy="352425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93FA9A9-5D86-4BCA-847D-6A1CC5609F58}"/>
                </a:ext>
              </a:extLst>
            </p:cNvPr>
            <p:cNvSpPr/>
            <p:nvPr/>
          </p:nvSpPr>
          <p:spPr>
            <a:xfrm>
              <a:off x="972833" y="2518568"/>
              <a:ext cx="2011362" cy="2011362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87C2F01-5A5B-4DA1-8DB1-D285E54CC6D8}"/>
                </a:ext>
              </a:extLst>
            </p:cNvPr>
            <p:cNvSpPr txBox="1"/>
            <p:nvPr/>
          </p:nvSpPr>
          <p:spPr>
            <a:xfrm>
              <a:off x="1264198" y="3262638"/>
              <a:ext cx="142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89C86F-5389-4B22-828B-729CB462E286}"/>
                </a:ext>
              </a:extLst>
            </p:cNvPr>
            <p:cNvSpPr/>
            <p:nvPr/>
          </p:nvSpPr>
          <p:spPr>
            <a:xfrm>
              <a:off x="757666" y="4673019"/>
              <a:ext cx="2441694" cy="136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  <a:endPara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2BE0E11-3B0B-406F-A8B6-2A5E5EF5EECA}"/>
              </a:ext>
            </a:extLst>
          </p:cNvPr>
          <p:cNvGrpSpPr/>
          <p:nvPr/>
        </p:nvGrpSpPr>
        <p:grpSpPr>
          <a:xfrm>
            <a:off x="6351372" y="2340768"/>
            <a:ext cx="2441694" cy="3524250"/>
            <a:chOff x="757666" y="2518568"/>
            <a:chExt cx="2441694" cy="352425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0A71445-8D73-4768-A1AE-706B64C7A937}"/>
                </a:ext>
              </a:extLst>
            </p:cNvPr>
            <p:cNvSpPr/>
            <p:nvPr/>
          </p:nvSpPr>
          <p:spPr>
            <a:xfrm>
              <a:off x="972833" y="2518568"/>
              <a:ext cx="2011362" cy="2011362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B4C03AB-9C93-4AA0-98E2-EE5E8468DE0A}"/>
                </a:ext>
              </a:extLst>
            </p:cNvPr>
            <p:cNvSpPr txBox="1"/>
            <p:nvPr/>
          </p:nvSpPr>
          <p:spPr>
            <a:xfrm>
              <a:off x="1264198" y="3262638"/>
              <a:ext cx="142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FC7E94B-718F-4B9D-B698-19087C787AF4}"/>
                </a:ext>
              </a:extLst>
            </p:cNvPr>
            <p:cNvSpPr/>
            <p:nvPr/>
          </p:nvSpPr>
          <p:spPr>
            <a:xfrm>
              <a:off x="757666" y="4673019"/>
              <a:ext cx="2441694" cy="136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  <a:endPara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981376E-37C7-4E21-B547-0653ED6B7BAB}"/>
              </a:ext>
            </a:extLst>
          </p:cNvPr>
          <p:cNvGrpSpPr/>
          <p:nvPr/>
        </p:nvGrpSpPr>
        <p:grpSpPr>
          <a:xfrm>
            <a:off x="9281574" y="2340768"/>
            <a:ext cx="2441694" cy="3524250"/>
            <a:chOff x="757666" y="2518568"/>
            <a:chExt cx="2441694" cy="352425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9B625AC-6C87-4E26-BD01-77E8DC308D75}"/>
                </a:ext>
              </a:extLst>
            </p:cNvPr>
            <p:cNvSpPr/>
            <p:nvPr/>
          </p:nvSpPr>
          <p:spPr>
            <a:xfrm>
              <a:off x="972833" y="2518568"/>
              <a:ext cx="2011362" cy="2011362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63F39E8-0F9B-42D4-A8BC-544C1D75E23F}"/>
                </a:ext>
              </a:extLst>
            </p:cNvPr>
            <p:cNvSpPr txBox="1"/>
            <p:nvPr/>
          </p:nvSpPr>
          <p:spPr>
            <a:xfrm>
              <a:off x="1264198" y="3262638"/>
              <a:ext cx="142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DEE42D4-B0F4-4DC7-BEA1-26203DE5621D}"/>
                </a:ext>
              </a:extLst>
            </p:cNvPr>
            <p:cNvSpPr/>
            <p:nvPr/>
          </p:nvSpPr>
          <p:spPr>
            <a:xfrm>
              <a:off x="757666" y="4673019"/>
              <a:ext cx="2441694" cy="13697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  <a:endParaRPr lang="en-US" altLang="zh-CN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输入你的正文内容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B242799D-2966-4682-9A1F-E64848DDA667}"/>
              </a:ext>
            </a:extLst>
          </p:cNvPr>
          <p:cNvSpPr txBox="1"/>
          <p:nvPr/>
        </p:nvSpPr>
        <p:spPr>
          <a:xfrm>
            <a:off x="3152138" y="112713"/>
            <a:ext cx="588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在这里输入你的小标题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691E2D-D221-48C0-98A0-4862B4E23316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A46632B-E3BA-4D5A-9BD2-4BAD7BFBA71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EC065F11-007E-4D27-9C32-145130548A96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3C8378-2FA4-43A2-9D06-0C55110C49FE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7326CF6-906E-4045-8ED7-257F447B8C11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6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BCEDC2-CAB5-4A87-8573-FBBFA69B4377}"/>
              </a:ext>
            </a:extLst>
          </p:cNvPr>
          <p:cNvSpPr/>
          <p:nvPr/>
        </p:nvSpPr>
        <p:spPr>
          <a:xfrm>
            <a:off x="3258207" y="922283"/>
            <a:ext cx="5675586" cy="50134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71500" sx="101000" sy="101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latin typeface="Source Han Sans Light"/>
              <a:ea typeface="思源黑体 CN Ligh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69DF11-3CFB-4428-9D29-46C548EF0FDD}"/>
              </a:ext>
            </a:extLst>
          </p:cNvPr>
          <p:cNvSpPr/>
          <p:nvPr/>
        </p:nvSpPr>
        <p:spPr>
          <a:xfrm>
            <a:off x="0" y="1484313"/>
            <a:ext cx="12192000" cy="38893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latin typeface="Source Han Sans Light"/>
              <a:ea typeface="思源黑体 CN Light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4C375546-EB44-4A66-A593-14806A9EDB12}"/>
              </a:ext>
            </a:extLst>
          </p:cNvPr>
          <p:cNvSpPr/>
          <p:nvPr/>
        </p:nvSpPr>
        <p:spPr>
          <a:xfrm rot="10800000">
            <a:off x="5812221" y="1469713"/>
            <a:ext cx="567558" cy="489274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Source Han Sans Light"/>
              <a:ea typeface="思源黑体 CN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284AB8-6162-4A01-976D-0424B76B5B53}"/>
              </a:ext>
            </a:extLst>
          </p:cNvPr>
          <p:cNvSpPr txBox="1"/>
          <p:nvPr/>
        </p:nvSpPr>
        <p:spPr>
          <a:xfrm>
            <a:off x="26458" y="277974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8000" b="1" kern="0" dirty="0">
                <a:solidFill>
                  <a:schemeClr val="accent1"/>
                </a:solidFill>
                <a:effectLst>
                  <a:outerShdw blurRad="38100" dist="38100" dir="2700000" algn="tl">
                    <a:srgbClr val="262626">
                      <a:alpha val="20000"/>
                    </a:srgbClr>
                  </a:outerShdw>
                </a:effectLst>
                <a:latin typeface="+mj-ea"/>
                <a:ea typeface="+mj-ea"/>
              </a:rPr>
              <a:t>汇报完毕，恳请指正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3DD243-6B72-42E8-8FBF-670E10533DC5}"/>
              </a:ext>
            </a:extLst>
          </p:cNvPr>
          <p:cNvSpPr txBox="1"/>
          <p:nvPr/>
        </p:nvSpPr>
        <p:spPr>
          <a:xfrm>
            <a:off x="4208690" y="2176434"/>
            <a:ext cx="3774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输入你的单位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9CC9A5-8AC6-4BB0-A6BD-144029134758}"/>
              </a:ext>
            </a:extLst>
          </p:cNvPr>
          <p:cNvSpPr txBox="1"/>
          <p:nvPr/>
        </p:nvSpPr>
        <p:spPr>
          <a:xfrm>
            <a:off x="2564501" y="4028496"/>
            <a:ext cx="706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zh-CN" sz="14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PPT TEMPLATE FOR PROJECT DECLARATION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D42413-3367-46C5-85F6-D7DCBA7B7FFF}"/>
              </a:ext>
            </a:extLst>
          </p:cNvPr>
          <p:cNvSpPr txBox="1"/>
          <p:nvPr/>
        </p:nvSpPr>
        <p:spPr>
          <a:xfrm>
            <a:off x="5010455" y="4630432"/>
            <a:ext cx="2171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汇报人：爱迪鹅</a:t>
            </a:r>
          </a:p>
        </p:txBody>
      </p:sp>
    </p:spTree>
    <p:extLst>
      <p:ext uri="{BB962C8B-B14F-4D97-AF65-F5344CB8AC3E}">
        <p14:creationId xmlns:p14="http://schemas.microsoft.com/office/powerpoint/2010/main" val="3588331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1E9E673D-49F0-4D12-A377-FAA64BB201A3}"/>
              </a:ext>
            </a:extLst>
          </p:cNvPr>
          <p:cNvSpPr/>
          <p:nvPr/>
        </p:nvSpPr>
        <p:spPr>
          <a:xfrm>
            <a:off x="3972663" y="2792641"/>
            <a:ext cx="42466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本模板设计规范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矩形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40C12B5F-EEF7-4317-A418-3BD8CDB862C1}"/>
              </a:ext>
            </a:extLst>
          </p:cNvPr>
          <p:cNvSpPr/>
          <p:nvPr/>
        </p:nvSpPr>
        <p:spPr>
          <a:xfrm>
            <a:off x="4122063" y="3562082"/>
            <a:ext cx="3947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DESIGN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94134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954718-CE18-4E95-9527-B93FD75CB765}"/>
              </a:ext>
            </a:extLst>
          </p:cNvPr>
          <p:cNvSpPr/>
          <p:nvPr/>
        </p:nvSpPr>
        <p:spPr>
          <a:xfrm>
            <a:off x="3258207" y="922283"/>
            <a:ext cx="5675586" cy="50134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71500" sx="101000" sy="101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B0DCA5-0678-4457-99D2-FF0F7AB614E0}"/>
              </a:ext>
            </a:extLst>
          </p:cNvPr>
          <p:cNvSpPr/>
          <p:nvPr/>
        </p:nvSpPr>
        <p:spPr>
          <a:xfrm>
            <a:off x="0" y="1484313"/>
            <a:ext cx="12192000" cy="38893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F73014C-B4C5-4703-9EC8-8E7F67C0FF3D}"/>
              </a:ext>
            </a:extLst>
          </p:cNvPr>
          <p:cNvSpPr/>
          <p:nvPr/>
        </p:nvSpPr>
        <p:spPr>
          <a:xfrm rot="10800000">
            <a:off x="5812221" y="1468822"/>
            <a:ext cx="567558" cy="489274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2DD53-C6A8-4C27-9EC5-3CEAAED6FBF9}"/>
              </a:ext>
            </a:extLst>
          </p:cNvPr>
          <p:cNvSpPr txBox="1"/>
          <p:nvPr/>
        </p:nvSpPr>
        <p:spPr>
          <a:xfrm>
            <a:off x="4817107" y="2356566"/>
            <a:ext cx="2670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j-ea"/>
              </a:rPr>
              <a:t>Part 01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7F53940-3FE7-41CB-B917-27DE64F82C5D}"/>
              </a:ext>
            </a:extLst>
          </p:cNvPr>
          <p:cNvCxnSpPr>
            <a:cxnSpLocks/>
          </p:cNvCxnSpPr>
          <p:nvPr/>
        </p:nvCxnSpPr>
        <p:spPr>
          <a:xfrm>
            <a:off x="5981581" y="3215297"/>
            <a:ext cx="196755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C800683-84C5-42F7-90CA-2A9895EC9CFA}"/>
              </a:ext>
            </a:extLst>
          </p:cNvPr>
          <p:cNvSpPr txBox="1"/>
          <p:nvPr/>
        </p:nvSpPr>
        <p:spPr>
          <a:xfrm>
            <a:off x="3296062" y="3383848"/>
            <a:ext cx="559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2C4168-C4C9-4542-B1D3-8E838C400883}"/>
              </a:ext>
            </a:extLst>
          </p:cNvPr>
          <p:cNvSpPr/>
          <p:nvPr/>
        </p:nvSpPr>
        <p:spPr>
          <a:xfrm>
            <a:off x="3479800" y="4324887"/>
            <a:ext cx="5219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1600" kern="0" spc="200" dirty="0">
                <a:solidFill>
                  <a:schemeClr val="accent1"/>
                </a:solidFill>
                <a:ea typeface="+mj-ea"/>
                <a:cs typeface="Segoe UI Light" panose="020B0502040204020203" pitchFamily="34" charset="0"/>
              </a:rPr>
              <a:t>ENTER YOUR SUBTITLE</a:t>
            </a:r>
          </a:p>
        </p:txBody>
      </p:sp>
    </p:spTree>
    <p:extLst>
      <p:ext uri="{BB962C8B-B14F-4D97-AF65-F5344CB8AC3E}">
        <p14:creationId xmlns:p14="http://schemas.microsoft.com/office/powerpoint/2010/main" val="537846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511F2297-ED21-4084-9AB7-FEA6E47798FF}"/>
              </a:ext>
            </a:extLst>
          </p:cNvPr>
          <p:cNvSpPr/>
          <p:nvPr/>
        </p:nvSpPr>
        <p:spPr>
          <a:xfrm>
            <a:off x="1256002" y="2285294"/>
            <a:ext cx="887758" cy="451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中文</a:t>
            </a:r>
          </a:p>
        </p:txBody>
      </p:sp>
      <p:sp>
        <p:nvSpPr>
          <p:cNvPr id="3" name="文本框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1154DB1-90F2-44EB-BE24-94465B126EBF}"/>
              </a:ext>
            </a:extLst>
          </p:cNvPr>
          <p:cNvSpPr txBox="1"/>
          <p:nvPr/>
        </p:nvSpPr>
        <p:spPr>
          <a:xfrm>
            <a:off x="2362127" y="22857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微软雅黑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88A7B821-5ADA-44D6-A3F1-4EA715413760}"/>
              </a:ext>
            </a:extLst>
          </p:cNvPr>
          <p:cNvSpPr/>
          <p:nvPr/>
        </p:nvSpPr>
        <p:spPr>
          <a:xfrm>
            <a:off x="1256002" y="4187976"/>
            <a:ext cx="887758" cy="451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英文</a:t>
            </a:r>
          </a:p>
        </p:txBody>
      </p:sp>
      <p:cxnSp>
        <p:nvCxnSpPr>
          <p:cNvPr id="5" name="直接连接符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260E3C9F-B389-4484-AB56-972F0C5FF0F3}"/>
              </a:ext>
            </a:extLst>
          </p:cNvPr>
          <p:cNvCxnSpPr/>
          <p:nvPr/>
        </p:nvCxnSpPr>
        <p:spPr>
          <a:xfrm>
            <a:off x="631460" y="3429000"/>
            <a:ext cx="10801228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C413A41-9A78-47A4-B928-356B1E48E368}"/>
              </a:ext>
            </a:extLst>
          </p:cNvPr>
          <p:cNvGrpSpPr/>
          <p:nvPr/>
        </p:nvGrpSpPr>
        <p:grpSpPr>
          <a:xfrm>
            <a:off x="798354" y="474385"/>
            <a:ext cx="884337" cy="702275"/>
            <a:chOff x="1187820" y="559052"/>
            <a:chExt cx="884337" cy="70227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0F478B5-7DF9-4B74-BBF0-01021874F70B}"/>
                </a:ext>
              </a:extLst>
            </p:cNvPr>
            <p:cNvSpPr txBox="1"/>
            <p:nvPr/>
          </p:nvSpPr>
          <p:spPr>
            <a:xfrm>
              <a:off x="1255908" y="559052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字体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42EAA2C-3C70-44DB-A9F4-2293B0CDFCB5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6F66E89-3BF9-4CF8-8433-C1746C34A280}"/>
                </a:ext>
              </a:extLst>
            </p:cNvPr>
            <p:cNvSpPr txBox="1"/>
            <p:nvPr/>
          </p:nvSpPr>
          <p:spPr>
            <a:xfrm>
              <a:off x="1255908" y="922773"/>
              <a:ext cx="7889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cs typeface="+mn-ea"/>
                  <a:sym typeface="+mn-lt"/>
                </a:rPr>
                <a:t>FONTS</a:t>
              </a:r>
            </a:p>
          </p:txBody>
        </p:sp>
      </p:grpSp>
      <p:sp>
        <p:nvSpPr>
          <p:cNvPr id="10" name="文本框 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E65975D-DA9D-4534-8023-E396393EB473}"/>
              </a:ext>
            </a:extLst>
          </p:cNvPr>
          <p:cNvSpPr txBox="1"/>
          <p:nvPr/>
        </p:nvSpPr>
        <p:spPr>
          <a:xfrm>
            <a:off x="2374827" y="4187976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Segoe UI </a:t>
            </a:r>
          </a:p>
        </p:txBody>
      </p:sp>
      <p:sp>
        <p:nvSpPr>
          <p:cNvPr id="11" name="文本框 10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A7074D6B-3669-42BB-8721-60C54BDCADA6}"/>
              </a:ext>
            </a:extLst>
          </p:cNvPr>
          <p:cNvSpPr txBox="1"/>
          <p:nvPr/>
        </p:nvSpPr>
        <p:spPr>
          <a:xfrm>
            <a:off x="4098852" y="418797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Segoe UI Light</a:t>
            </a:r>
          </a:p>
        </p:txBody>
      </p:sp>
      <p:sp>
        <p:nvSpPr>
          <p:cNvPr id="12" name="文本框 1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BCAD13E3-5F2C-40F8-AC8B-09E9834F3363}"/>
              </a:ext>
            </a:extLst>
          </p:cNvPr>
          <p:cNvSpPr txBox="1"/>
          <p:nvPr/>
        </p:nvSpPr>
        <p:spPr>
          <a:xfrm>
            <a:off x="4088438" y="2285796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微软雅黑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689006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ADE3CAEA-3C0A-427D-9904-BB7DD72E8B18}"/>
              </a:ext>
            </a:extLst>
          </p:cNvPr>
          <p:cNvSpPr txBox="1"/>
          <p:nvPr/>
        </p:nvSpPr>
        <p:spPr>
          <a:xfrm>
            <a:off x="866442" y="47438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配色</a:t>
            </a:r>
          </a:p>
        </p:txBody>
      </p:sp>
      <p:cxnSp>
        <p:nvCxnSpPr>
          <p:cNvPr id="3" name="直接连接符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2B1BA6AB-13E6-493C-B2E4-D5C9E6868DAC}"/>
              </a:ext>
            </a:extLst>
          </p:cNvPr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BA378AF-3678-4EF9-909B-5CDF498E0932}"/>
              </a:ext>
            </a:extLst>
          </p:cNvPr>
          <p:cNvSpPr txBox="1"/>
          <p:nvPr/>
        </p:nvSpPr>
        <p:spPr>
          <a:xfrm>
            <a:off x="866442" y="838106"/>
            <a:ext cx="950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COLOUR</a:t>
            </a:r>
          </a:p>
        </p:txBody>
      </p:sp>
      <p:sp>
        <p:nvSpPr>
          <p:cNvPr id="5" name="椭圆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2A9836DA-A0B2-46C7-86C7-0E312124743E}"/>
              </a:ext>
            </a:extLst>
          </p:cNvPr>
          <p:cNvSpPr/>
          <p:nvPr/>
        </p:nvSpPr>
        <p:spPr>
          <a:xfrm>
            <a:off x="3127353" y="2722586"/>
            <a:ext cx="1754163" cy="1754163"/>
          </a:xfrm>
          <a:prstGeom prst="ellipse">
            <a:avLst/>
          </a:prstGeom>
          <a:solidFill>
            <a:schemeClr val="accent2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47581B1-75F9-40D1-80EF-1C907ACA133D}"/>
              </a:ext>
            </a:extLst>
          </p:cNvPr>
          <p:cNvSpPr/>
          <p:nvPr/>
        </p:nvSpPr>
        <p:spPr>
          <a:xfrm>
            <a:off x="743761" y="2722586"/>
            <a:ext cx="1754163" cy="1754163"/>
          </a:xfrm>
          <a:prstGeom prst="ellipse">
            <a:avLst/>
          </a:prstGeom>
          <a:solidFill>
            <a:schemeClr val="accent1">
              <a:alpha val="99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椭圆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B005DF37-C710-43A6-8CF6-989253D013EF}"/>
              </a:ext>
            </a:extLst>
          </p:cNvPr>
          <p:cNvSpPr/>
          <p:nvPr/>
        </p:nvSpPr>
        <p:spPr>
          <a:xfrm>
            <a:off x="5510945" y="2722586"/>
            <a:ext cx="1754163" cy="1754163"/>
          </a:xfrm>
          <a:prstGeom prst="ellipse">
            <a:avLst/>
          </a:prstGeom>
          <a:solidFill>
            <a:schemeClr val="accent3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椭圆 10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9C99A5D9-C926-42F0-BCD8-6D113EA90EEF}"/>
              </a:ext>
            </a:extLst>
          </p:cNvPr>
          <p:cNvSpPr/>
          <p:nvPr/>
        </p:nvSpPr>
        <p:spPr>
          <a:xfrm>
            <a:off x="7894539" y="2722586"/>
            <a:ext cx="1754163" cy="1754163"/>
          </a:xfrm>
          <a:prstGeom prst="ellipse">
            <a:avLst/>
          </a:prstGeom>
          <a:solidFill>
            <a:schemeClr val="accent4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138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84B58C4-90C6-45CF-B592-B84E720D8C00}"/>
              </a:ext>
            </a:extLst>
          </p:cNvPr>
          <p:cNvSpPr/>
          <p:nvPr/>
        </p:nvSpPr>
        <p:spPr>
          <a:xfrm>
            <a:off x="4216097" y="1645782"/>
            <a:ext cx="8132163" cy="3922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471700-C346-4135-8475-D976AC03CF5E}"/>
              </a:ext>
            </a:extLst>
          </p:cNvPr>
          <p:cNvSpPr/>
          <p:nvPr/>
        </p:nvSpPr>
        <p:spPr>
          <a:xfrm>
            <a:off x="6096000" y="2449167"/>
            <a:ext cx="6135488" cy="2801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请在这里输入你的正文内容，请在这里输入你的正文内容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请在这里输入你的正文内容，请在这里输入你的正文内容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请在这里输入你的正文内容，请在这里输入你的正文内容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请在这里输入你的正文内容，请在这里输入你的正文内容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请在这里输入你的正文内容，请在这里输入你的正文内容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请在这里输入你的正文内容，请在这里输入你的正文内容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请在这里输入你的正文内容，请在这里输入你的正文内容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104486-4973-40DE-87AC-7E9B74E12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1069" y="1645782"/>
            <a:ext cx="6972510" cy="39220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F3919A-4522-4459-AA33-1E7897BE3776}"/>
              </a:ext>
            </a:extLst>
          </p:cNvPr>
          <p:cNvSpPr txBox="1"/>
          <p:nvPr/>
        </p:nvSpPr>
        <p:spPr>
          <a:xfrm>
            <a:off x="6096000" y="2030066"/>
            <a:ext cx="146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334536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4F01CA-E485-4925-B0FE-C761AFC2828F}"/>
              </a:ext>
            </a:extLst>
          </p:cNvPr>
          <p:cNvCxnSpPr>
            <a:cxnSpLocks/>
          </p:cNvCxnSpPr>
          <p:nvPr/>
        </p:nvCxnSpPr>
        <p:spPr>
          <a:xfrm>
            <a:off x="-206828" y="3614057"/>
            <a:ext cx="126056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A1D72E-1B4A-4DEC-B32A-B81BFEB38118}"/>
              </a:ext>
            </a:extLst>
          </p:cNvPr>
          <p:cNvGrpSpPr/>
          <p:nvPr/>
        </p:nvGrpSpPr>
        <p:grpSpPr>
          <a:xfrm>
            <a:off x="583746" y="1739900"/>
            <a:ext cx="146958" cy="1940695"/>
            <a:chOff x="583746" y="1739900"/>
            <a:chExt cx="146958" cy="194069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EFACB05-142E-4EC8-B2F8-F486336EC742}"/>
                </a:ext>
              </a:extLst>
            </p:cNvPr>
            <p:cNvSpPr/>
            <p:nvPr/>
          </p:nvSpPr>
          <p:spPr>
            <a:xfrm>
              <a:off x="583746" y="3533637"/>
              <a:ext cx="146958" cy="146958"/>
            </a:xfrm>
            <a:prstGeom prst="ellipse">
              <a:avLst/>
            </a:prstGeom>
            <a:solidFill>
              <a:schemeClr val="accent1"/>
            </a:solidFill>
            <a:ln w="101600">
              <a:solidFill>
                <a:schemeClr val="accent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48E6758-BF3F-44DF-AAAC-D7E4CEC0CA35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57225" y="1739900"/>
              <a:ext cx="0" cy="1793737"/>
            </a:xfrm>
            <a:prstGeom prst="line">
              <a:avLst/>
            </a:prstGeom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61EC071-CE32-4EB3-9835-E53F25A0EA43}"/>
              </a:ext>
            </a:extLst>
          </p:cNvPr>
          <p:cNvSpPr txBox="1"/>
          <p:nvPr/>
        </p:nvSpPr>
        <p:spPr>
          <a:xfrm>
            <a:off x="777240" y="1530001"/>
            <a:ext cx="3040700" cy="153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a typeface="+mj-ea"/>
              </a:rPr>
              <a:t>2014</a:t>
            </a:r>
            <a:r>
              <a:rPr lang="zh-CN" altLang="en-US" sz="2000" b="1" dirty="0">
                <a:solidFill>
                  <a:schemeClr val="accent1"/>
                </a:solidFill>
                <a:ea typeface="+mj-ea"/>
              </a:rPr>
              <a:t>年</a:t>
            </a:r>
            <a:endParaRPr lang="en-US" altLang="zh-CN" sz="2000" b="1" dirty="0">
              <a:solidFill>
                <a:schemeClr val="accent1"/>
              </a:solidFill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</a:t>
            </a:r>
            <a:endParaRPr lang="en-US" altLang="zh-CN" dirty="0">
              <a:solidFill>
                <a:srgbClr val="50505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请在这里输入你的正文内容请在这里输入你的正文内容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187B8A1-23E2-4F33-8AAE-F758DDCB7DF2}"/>
              </a:ext>
            </a:extLst>
          </p:cNvPr>
          <p:cNvGrpSpPr/>
          <p:nvPr/>
        </p:nvGrpSpPr>
        <p:grpSpPr>
          <a:xfrm flipV="1">
            <a:off x="2594145" y="3530600"/>
            <a:ext cx="146958" cy="1940695"/>
            <a:chOff x="583746" y="1739900"/>
            <a:chExt cx="146958" cy="194069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586006E-8245-4684-A3BD-7C1C4DA72513}"/>
                </a:ext>
              </a:extLst>
            </p:cNvPr>
            <p:cNvSpPr/>
            <p:nvPr/>
          </p:nvSpPr>
          <p:spPr>
            <a:xfrm>
              <a:off x="583746" y="3533637"/>
              <a:ext cx="146958" cy="146958"/>
            </a:xfrm>
            <a:prstGeom prst="ellipse">
              <a:avLst/>
            </a:prstGeom>
            <a:solidFill>
              <a:schemeClr val="accent1"/>
            </a:solidFill>
            <a:ln w="101600">
              <a:solidFill>
                <a:schemeClr val="accent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A2A8204-EAFA-4BDC-AD75-ABE60DB9912B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57225" y="1739900"/>
              <a:ext cx="0" cy="1793737"/>
            </a:xfrm>
            <a:prstGeom prst="line">
              <a:avLst/>
            </a:prstGeom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F36D421-7E60-44B3-80DB-7FC9B71F9DEC}"/>
              </a:ext>
            </a:extLst>
          </p:cNvPr>
          <p:cNvGrpSpPr/>
          <p:nvPr/>
        </p:nvGrpSpPr>
        <p:grpSpPr>
          <a:xfrm>
            <a:off x="4604544" y="1739900"/>
            <a:ext cx="146958" cy="1940695"/>
            <a:chOff x="583746" y="1739900"/>
            <a:chExt cx="146958" cy="194069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DB2FAB4-A9D5-44C8-9C5C-8F7C47855364}"/>
                </a:ext>
              </a:extLst>
            </p:cNvPr>
            <p:cNvSpPr/>
            <p:nvPr/>
          </p:nvSpPr>
          <p:spPr>
            <a:xfrm>
              <a:off x="583746" y="3533637"/>
              <a:ext cx="146958" cy="146958"/>
            </a:xfrm>
            <a:prstGeom prst="ellipse">
              <a:avLst/>
            </a:prstGeom>
            <a:solidFill>
              <a:schemeClr val="accent1"/>
            </a:solidFill>
            <a:ln w="101600">
              <a:solidFill>
                <a:schemeClr val="accent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505E0F1-B29E-442B-860E-105301CF8F6D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V="1">
              <a:off x="657225" y="1739900"/>
              <a:ext cx="0" cy="1793737"/>
            </a:xfrm>
            <a:prstGeom prst="line">
              <a:avLst/>
            </a:prstGeom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7692098-423B-45C7-B085-90397E2B2D88}"/>
              </a:ext>
            </a:extLst>
          </p:cNvPr>
          <p:cNvGrpSpPr/>
          <p:nvPr/>
        </p:nvGrpSpPr>
        <p:grpSpPr>
          <a:xfrm flipV="1">
            <a:off x="6614943" y="3530600"/>
            <a:ext cx="146958" cy="1940695"/>
            <a:chOff x="583746" y="1739900"/>
            <a:chExt cx="146958" cy="194069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C1A78BA-FC22-44BD-B524-7C1A9CD91C17}"/>
                </a:ext>
              </a:extLst>
            </p:cNvPr>
            <p:cNvSpPr/>
            <p:nvPr/>
          </p:nvSpPr>
          <p:spPr>
            <a:xfrm>
              <a:off x="583746" y="3533637"/>
              <a:ext cx="146958" cy="146958"/>
            </a:xfrm>
            <a:prstGeom prst="ellipse">
              <a:avLst/>
            </a:prstGeom>
            <a:solidFill>
              <a:schemeClr val="accent1"/>
            </a:solidFill>
            <a:ln w="101600">
              <a:solidFill>
                <a:schemeClr val="accent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972C95B6-23C2-4AC8-83A5-942FED06EBF0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657225" y="1739900"/>
              <a:ext cx="0" cy="1793737"/>
            </a:xfrm>
            <a:prstGeom prst="line">
              <a:avLst/>
            </a:prstGeom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177BE3E-D591-489B-A22D-97AF5B2EDC15}"/>
              </a:ext>
            </a:extLst>
          </p:cNvPr>
          <p:cNvGrpSpPr/>
          <p:nvPr/>
        </p:nvGrpSpPr>
        <p:grpSpPr>
          <a:xfrm>
            <a:off x="8625341" y="1739900"/>
            <a:ext cx="146958" cy="1940695"/>
            <a:chOff x="583746" y="1739900"/>
            <a:chExt cx="146958" cy="1940695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85BD0A3-FF7A-476C-A83D-66013C10F92D}"/>
                </a:ext>
              </a:extLst>
            </p:cNvPr>
            <p:cNvSpPr/>
            <p:nvPr/>
          </p:nvSpPr>
          <p:spPr>
            <a:xfrm>
              <a:off x="583746" y="3533637"/>
              <a:ext cx="146958" cy="146958"/>
            </a:xfrm>
            <a:prstGeom prst="ellipse">
              <a:avLst/>
            </a:prstGeom>
            <a:solidFill>
              <a:schemeClr val="accent3"/>
            </a:solidFill>
            <a:ln w="101600">
              <a:solidFill>
                <a:schemeClr val="accent3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FA7F9B5-E20F-413D-B4B0-CE4A6480DB1D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657225" y="1739900"/>
              <a:ext cx="0" cy="1793737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2DAB7904-5FE2-46D0-9B0A-EB9EFA7364F6}"/>
              </a:ext>
            </a:extLst>
          </p:cNvPr>
          <p:cNvSpPr txBox="1"/>
          <p:nvPr/>
        </p:nvSpPr>
        <p:spPr>
          <a:xfrm>
            <a:off x="4786697" y="1530001"/>
            <a:ext cx="3040700" cy="153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a typeface="+mj-ea"/>
              </a:rPr>
              <a:t>2016</a:t>
            </a:r>
            <a:r>
              <a:rPr lang="zh-CN" altLang="en-US" sz="2000" b="1" dirty="0">
                <a:solidFill>
                  <a:schemeClr val="accent1"/>
                </a:solidFill>
                <a:ea typeface="+mj-ea"/>
              </a:rPr>
              <a:t>年</a:t>
            </a:r>
            <a:endParaRPr lang="en-US" altLang="zh-CN" sz="2000" b="1" dirty="0">
              <a:solidFill>
                <a:schemeClr val="accent1"/>
              </a:solidFill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</a:t>
            </a:r>
            <a:endParaRPr lang="en-US" altLang="zh-CN" dirty="0">
              <a:solidFill>
                <a:srgbClr val="50505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请在这里输入你的正文内容请在这里输入你的正文内容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E45188D-D62C-4EC6-84A0-73F30DA00260}"/>
              </a:ext>
            </a:extLst>
          </p:cNvPr>
          <p:cNvSpPr txBox="1"/>
          <p:nvPr/>
        </p:nvSpPr>
        <p:spPr>
          <a:xfrm>
            <a:off x="8832893" y="1530001"/>
            <a:ext cx="3040700" cy="153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3"/>
                </a:solidFill>
                <a:ea typeface="+mj-ea"/>
              </a:rPr>
              <a:t>2018</a:t>
            </a:r>
            <a:r>
              <a:rPr lang="zh-CN" altLang="en-US" sz="2000" b="1" dirty="0">
                <a:solidFill>
                  <a:schemeClr val="accent3"/>
                </a:solidFill>
                <a:ea typeface="+mj-ea"/>
              </a:rPr>
              <a:t>年</a:t>
            </a:r>
            <a:endParaRPr lang="en-US" altLang="zh-CN" sz="2000" b="1" dirty="0">
              <a:solidFill>
                <a:schemeClr val="accent3"/>
              </a:solidFill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</a:t>
            </a:r>
            <a:endParaRPr lang="en-US" altLang="zh-CN" dirty="0">
              <a:solidFill>
                <a:srgbClr val="50505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请在这里输入你的正文内容请在这里输入你的正文内容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C7D7093-A723-4DD0-90AF-448813FAEED9}"/>
              </a:ext>
            </a:extLst>
          </p:cNvPr>
          <p:cNvSpPr txBox="1"/>
          <p:nvPr/>
        </p:nvSpPr>
        <p:spPr>
          <a:xfrm>
            <a:off x="2741103" y="4093418"/>
            <a:ext cx="3040700" cy="153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a typeface="+mj-ea"/>
              </a:rPr>
              <a:t>2015</a:t>
            </a:r>
            <a:r>
              <a:rPr lang="zh-CN" altLang="en-US" sz="2000" b="1" dirty="0">
                <a:solidFill>
                  <a:schemeClr val="accent1"/>
                </a:solidFill>
                <a:ea typeface="+mj-ea"/>
              </a:rPr>
              <a:t>年</a:t>
            </a:r>
            <a:endParaRPr lang="en-US" altLang="zh-CN" sz="2000" b="1" dirty="0">
              <a:solidFill>
                <a:schemeClr val="accent1"/>
              </a:solidFill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</a:t>
            </a:r>
            <a:endParaRPr lang="en-US" altLang="zh-CN" dirty="0">
              <a:solidFill>
                <a:srgbClr val="50505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请在这里输入你的正文内容请在这里输入你的正文内容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86D0FA9-68BC-49FF-AA8F-595D44D51782}"/>
              </a:ext>
            </a:extLst>
          </p:cNvPr>
          <p:cNvSpPr txBox="1"/>
          <p:nvPr/>
        </p:nvSpPr>
        <p:spPr>
          <a:xfrm>
            <a:off x="6800001" y="4093418"/>
            <a:ext cx="3040700" cy="153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  <a:ea typeface="+mj-ea"/>
              </a:rPr>
              <a:t>2017</a:t>
            </a:r>
            <a:r>
              <a:rPr lang="zh-CN" altLang="en-US" sz="2000" b="1" dirty="0">
                <a:solidFill>
                  <a:schemeClr val="accent1"/>
                </a:solidFill>
                <a:ea typeface="+mj-ea"/>
              </a:rPr>
              <a:t>年</a:t>
            </a:r>
            <a:endParaRPr lang="en-US" altLang="zh-CN" sz="2000" b="1" dirty="0">
              <a:solidFill>
                <a:schemeClr val="accent1"/>
              </a:solidFill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</a:t>
            </a:r>
            <a:endParaRPr lang="en-US" altLang="zh-CN" dirty="0">
              <a:solidFill>
                <a:srgbClr val="50505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505050"/>
                </a:solidFill>
              </a:rPr>
              <a:t>请在这里输入你的正文内容请在这里输入你的正文内容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EE189A-D92A-4511-887D-69D302E55627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ADFA25-0026-4378-91C1-0FBC64BCDB44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F31A1D-A922-47D1-9183-8A3093C48ED8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48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D42795D6-892C-43CC-94AD-AD99A0F65E46}"/>
              </a:ext>
            </a:extLst>
          </p:cNvPr>
          <p:cNvSpPr/>
          <p:nvPr/>
        </p:nvSpPr>
        <p:spPr>
          <a:xfrm>
            <a:off x="0" y="0"/>
            <a:ext cx="44137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1D5F83-1B50-4BA5-8649-A49B7C8823BD}"/>
              </a:ext>
            </a:extLst>
          </p:cNvPr>
          <p:cNvGrpSpPr/>
          <p:nvPr/>
        </p:nvGrpSpPr>
        <p:grpSpPr>
          <a:xfrm>
            <a:off x="-96089" y="977072"/>
            <a:ext cx="4605912" cy="4903857"/>
            <a:chOff x="-96089" y="561034"/>
            <a:chExt cx="4605912" cy="4903857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520BCE6-A618-4A37-B4EA-3A041A72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571" y="561034"/>
              <a:ext cx="2150592" cy="2157883"/>
            </a:xfrm>
            <a:prstGeom prst="ellipse">
              <a:avLst/>
            </a:prstGeom>
            <a:ln w="76200">
              <a:solidFill>
                <a:schemeClr val="bg1">
                  <a:alpha val="20000"/>
                </a:schemeClr>
              </a:solidFill>
            </a:ln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740A56E-4E86-4A36-88C0-4A1E29A045F8}"/>
                </a:ext>
              </a:extLst>
            </p:cNvPr>
            <p:cNvSpPr txBox="1"/>
            <p:nvPr/>
          </p:nvSpPr>
          <p:spPr>
            <a:xfrm>
              <a:off x="1097132" y="3076034"/>
              <a:ext cx="2287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200" dirty="0">
                  <a:solidFill>
                    <a:schemeClr val="bg1"/>
                  </a:solidFill>
                  <a:latin typeface="+mj-ea"/>
                  <a:ea typeface="+mj-ea"/>
                </a:rPr>
                <a:t>输入你的名字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8A81877-F43A-466F-9BF6-CB61810707E9}"/>
                </a:ext>
              </a:extLst>
            </p:cNvPr>
            <p:cNvSpPr txBox="1"/>
            <p:nvPr/>
          </p:nvSpPr>
          <p:spPr>
            <a:xfrm>
              <a:off x="-96089" y="3568603"/>
              <a:ext cx="4605912" cy="189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输入你的相关职位</a:t>
              </a:r>
              <a:r>
                <a:rPr lang="en-US" altLang="zh-CN" sz="1600" dirty="0">
                  <a:solidFill>
                    <a:schemeClr val="bg1"/>
                  </a:solidFill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</a:rPr>
                <a:t>称号等信息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输入你的相关职位</a:t>
              </a:r>
              <a:r>
                <a:rPr lang="en-US" altLang="zh-CN" sz="1600" dirty="0">
                  <a:solidFill>
                    <a:schemeClr val="bg1"/>
                  </a:solidFill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</a:rPr>
                <a:t>称号等信息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输入你的相关职位</a:t>
              </a:r>
              <a:r>
                <a:rPr lang="en-US" altLang="zh-CN" sz="1600" dirty="0">
                  <a:solidFill>
                    <a:schemeClr val="bg1"/>
                  </a:solidFill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</a:rPr>
                <a:t>称号等信息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输入你的相关职位</a:t>
              </a:r>
              <a:r>
                <a:rPr lang="en-US" altLang="zh-CN" sz="1600" dirty="0">
                  <a:solidFill>
                    <a:schemeClr val="bg1"/>
                  </a:solidFill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</a:rPr>
                <a:t>称号等信息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输入你的相关职位</a:t>
              </a:r>
              <a:r>
                <a:rPr lang="en-US" altLang="zh-CN" sz="1600" dirty="0">
                  <a:solidFill>
                    <a:schemeClr val="bg1"/>
                  </a:solidFill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</a:rPr>
                <a:t>称号等信息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61E23C1E-FE72-40C0-9F36-B77063FE425A}"/>
              </a:ext>
            </a:extLst>
          </p:cNvPr>
          <p:cNvSpPr/>
          <p:nvPr/>
        </p:nvSpPr>
        <p:spPr>
          <a:xfrm>
            <a:off x="5291879" y="1679484"/>
            <a:ext cx="6402867" cy="1554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2015</a:t>
            </a:r>
            <a:r>
              <a:rPr lang="zh-CN" altLang="en-US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endParaRPr lang="en-US" altLang="zh-CN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在这里输入你的正文内容，在这里输入你的正文内容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在这里输入你的正文内容，在这里输入你的正文内容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在这里输入你的正文内容，在这里输入你的正文内容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A3466E6-C131-47AA-B17E-03BC261802A4}"/>
              </a:ext>
            </a:extLst>
          </p:cNvPr>
          <p:cNvCxnSpPr>
            <a:stCxn id="67" idx="4"/>
            <a:endCxn id="69" idx="0"/>
          </p:cNvCxnSpPr>
          <p:nvPr/>
        </p:nvCxnSpPr>
        <p:spPr>
          <a:xfrm>
            <a:off x="5105973" y="2023634"/>
            <a:ext cx="6725" cy="3104966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sp>
        <p:nvSpPr>
          <p:cNvPr id="67" name="椭圆 66">
            <a:extLst>
              <a:ext uri="{FF2B5EF4-FFF2-40B4-BE49-F238E27FC236}">
                <a16:creationId xmlns:a16="http://schemas.microsoft.com/office/drawing/2014/main" id="{D427B532-0FF1-4555-8A9A-F67538266A51}"/>
              </a:ext>
            </a:extLst>
          </p:cNvPr>
          <p:cNvSpPr/>
          <p:nvPr/>
        </p:nvSpPr>
        <p:spPr>
          <a:xfrm>
            <a:off x="5014420" y="1840528"/>
            <a:ext cx="183106" cy="18310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8AADE198-570F-4D5C-A26C-62951957E75E}"/>
              </a:ext>
            </a:extLst>
          </p:cNvPr>
          <p:cNvSpPr/>
          <p:nvPr/>
        </p:nvSpPr>
        <p:spPr>
          <a:xfrm>
            <a:off x="5021145" y="3490074"/>
            <a:ext cx="183106" cy="18310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B95A04D5-E523-4A71-97AA-0C333A11111A}"/>
              </a:ext>
            </a:extLst>
          </p:cNvPr>
          <p:cNvSpPr/>
          <p:nvPr/>
        </p:nvSpPr>
        <p:spPr>
          <a:xfrm>
            <a:off x="5021145" y="5128600"/>
            <a:ext cx="183106" cy="183106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D506BF3-F46C-41E2-9200-F06F521CE0A2}"/>
              </a:ext>
            </a:extLst>
          </p:cNvPr>
          <p:cNvSpPr txBox="1"/>
          <p:nvPr/>
        </p:nvSpPr>
        <p:spPr>
          <a:xfrm>
            <a:off x="5325519" y="1044238"/>
            <a:ext cx="278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/>
                <a:ea typeface="微软雅黑"/>
              </a:rPr>
              <a:t>个人经历</a:t>
            </a:r>
            <a:r>
              <a:rPr lang="en-US" altLang="zh-CN" sz="2400" b="1" dirty="0">
                <a:solidFill>
                  <a:schemeClr val="accent1"/>
                </a:solidFill>
                <a:latin typeface="微软雅黑"/>
                <a:ea typeface="微软雅黑"/>
              </a:rPr>
              <a:t>/</a:t>
            </a:r>
            <a:r>
              <a:rPr lang="zh-CN" altLang="en-US" sz="2400" b="1" dirty="0">
                <a:solidFill>
                  <a:schemeClr val="accent1"/>
                </a:solidFill>
                <a:latin typeface="微软雅黑"/>
                <a:ea typeface="微软雅黑"/>
              </a:rPr>
              <a:t>荣誉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249CAAF-5066-47A0-B040-B9753C039D6B}"/>
              </a:ext>
            </a:extLst>
          </p:cNvPr>
          <p:cNvSpPr/>
          <p:nvPr/>
        </p:nvSpPr>
        <p:spPr>
          <a:xfrm>
            <a:off x="5291879" y="3311261"/>
            <a:ext cx="6402867" cy="1554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zh-CN" altLang="en-US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endParaRPr lang="en-US" altLang="zh-CN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在这里输入你的正文内容，在这里输入你的正文内容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在这里输入你的正文内容，在这里输入你的正文内容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在这里输入你的正文内容，在这里输入你的正文内容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09B4D4E-BDAA-4601-B403-6C4A84542F35}"/>
              </a:ext>
            </a:extLst>
          </p:cNvPr>
          <p:cNvSpPr/>
          <p:nvPr/>
        </p:nvSpPr>
        <p:spPr>
          <a:xfrm>
            <a:off x="5291879" y="4958649"/>
            <a:ext cx="6402867" cy="1194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</a:t>
            </a:r>
            <a:r>
              <a:rPr lang="zh-CN" altLang="en-US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endParaRPr lang="en-US" altLang="zh-CN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在这里输入你的正文内容，在这里输入你的正文内容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在这里输入你的正文内容，在这里输入你的正文内容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FB7C7DE-D337-4439-A839-6C7026AB0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4196" y="1051215"/>
            <a:ext cx="456053" cy="4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1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F7DF3E-24A8-4C90-936D-99E0921BF0EA}"/>
              </a:ext>
            </a:extLst>
          </p:cNvPr>
          <p:cNvGrpSpPr/>
          <p:nvPr/>
        </p:nvGrpSpPr>
        <p:grpSpPr>
          <a:xfrm>
            <a:off x="788028" y="1349488"/>
            <a:ext cx="4926972" cy="2072407"/>
            <a:chOff x="788028" y="1482838"/>
            <a:chExt cx="4926972" cy="207240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FD95D4A-60A9-47A0-93E2-90BE8B207FD3}"/>
                </a:ext>
              </a:extLst>
            </p:cNvPr>
            <p:cNvSpPr/>
            <p:nvPr/>
          </p:nvSpPr>
          <p:spPr>
            <a:xfrm>
              <a:off x="932795" y="1559282"/>
              <a:ext cx="1954940" cy="19959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6D0356F-ABC0-414F-9745-506CFECBC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28" y="1482838"/>
              <a:ext cx="1989220" cy="1995963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87EDD8D-25BA-4943-BF8B-09F6A5A3C57D}"/>
                </a:ext>
              </a:extLst>
            </p:cNvPr>
            <p:cNvSpPr txBox="1"/>
            <p:nvPr/>
          </p:nvSpPr>
          <p:spPr>
            <a:xfrm>
              <a:off x="2992492" y="1612824"/>
              <a:ext cx="2264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输入你的名字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E00E0FD-0597-44BA-A36A-E8F1640A01E7}"/>
                </a:ext>
              </a:extLst>
            </p:cNvPr>
            <p:cNvSpPr txBox="1"/>
            <p:nvPr/>
          </p:nvSpPr>
          <p:spPr>
            <a:xfrm>
              <a:off x="2998257" y="2110526"/>
              <a:ext cx="2716743" cy="143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  <a:endPara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E7FEDF-616A-4910-AD5D-385A967B2F0E}"/>
              </a:ext>
            </a:extLst>
          </p:cNvPr>
          <p:cNvGrpSpPr/>
          <p:nvPr/>
        </p:nvGrpSpPr>
        <p:grpSpPr>
          <a:xfrm>
            <a:off x="6779253" y="1352859"/>
            <a:ext cx="4926972" cy="2069036"/>
            <a:chOff x="788028" y="1486209"/>
            <a:chExt cx="4926972" cy="2069036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E59D47F-9AF8-4AFC-89E4-8D4144508FE5}"/>
                </a:ext>
              </a:extLst>
            </p:cNvPr>
            <p:cNvSpPr/>
            <p:nvPr/>
          </p:nvSpPr>
          <p:spPr>
            <a:xfrm>
              <a:off x="932795" y="1559282"/>
              <a:ext cx="1954940" cy="19959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F9415B25-20C7-4AF6-ADD9-2A0E5539D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28" y="1486209"/>
              <a:ext cx="1989220" cy="1989220"/>
            </a:xfrm>
            <a:prstGeom prst="rect">
              <a:avLst/>
            </a:prstGeom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F757D757-F5D9-491F-A6C6-0565FB8F5C55}"/>
                </a:ext>
              </a:extLst>
            </p:cNvPr>
            <p:cNvSpPr txBox="1"/>
            <p:nvPr/>
          </p:nvSpPr>
          <p:spPr>
            <a:xfrm>
              <a:off x="2992492" y="1612824"/>
              <a:ext cx="2264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输入你的名字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B7E29A6-E371-46A5-A0F7-1259347E0EC6}"/>
                </a:ext>
              </a:extLst>
            </p:cNvPr>
            <p:cNvSpPr txBox="1"/>
            <p:nvPr/>
          </p:nvSpPr>
          <p:spPr>
            <a:xfrm>
              <a:off x="2998257" y="2110526"/>
              <a:ext cx="2716743" cy="143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  <a:endPara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1E2456E-19F5-4DB1-8B33-28EA527EA040}"/>
              </a:ext>
            </a:extLst>
          </p:cNvPr>
          <p:cNvGrpSpPr/>
          <p:nvPr/>
        </p:nvGrpSpPr>
        <p:grpSpPr>
          <a:xfrm>
            <a:off x="788028" y="3974007"/>
            <a:ext cx="4926972" cy="2067263"/>
            <a:chOff x="788028" y="1487982"/>
            <a:chExt cx="4926972" cy="2067263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6E194E0-F341-42FF-8759-9FB509C4D04F}"/>
                </a:ext>
              </a:extLst>
            </p:cNvPr>
            <p:cNvSpPr/>
            <p:nvPr/>
          </p:nvSpPr>
          <p:spPr>
            <a:xfrm>
              <a:off x="932795" y="1559282"/>
              <a:ext cx="1954940" cy="19959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5D916E11-FD80-4F47-AF06-DD38556E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28" y="1487982"/>
              <a:ext cx="1989220" cy="1985674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857933B-0FB5-4BB5-91B3-DD3555B9A4BB}"/>
                </a:ext>
              </a:extLst>
            </p:cNvPr>
            <p:cNvSpPr txBox="1"/>
            <p:nvPr/>
          </p:nvSpPr>
          <p:spPr>
            <a:xfrm>
              <a:off x="2992492" y="1612824"/>
              <a:ext cx="2264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输入你的名字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1833194-B570-4B52-8097-332DA6FDC94A}"/>
                </a:ext>
              </a:extLst>
            </p:cNvPr>
            <p:cNvSpPr txBox="1"/>
            <p:nvPr/>
          </p:nvSpPr>
          <p:spPr>
            <a:xfrm>
              <a:off x="2998257" y="2110526"/>
              <a:ext cx="2716743" cy="143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  <a:endPara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404AC09-4DBC-404D-8E7C-A7DB5B5863EE}"/>
              </a:ext>
            </a:extLst>
          </p:cNvPr>
          <p:cNvGrpSpPr/>
          <p:nvPr/>
        </p:nvGrpSpPr>
        <p:grpSpPr>
          <a:xfrm>
            <a:off x="6779253" y="3974036"/>
            <a:ext cx="4926972" cy="2067234"/>
            <a:chOff x="788028" y="1488011"/>
            <a:chExt cx="4926972" cy="2067234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55633A7-D205-446A-9F38-20C539181425}"/>
                </a:ext>
              </a:extLst>
            </p:cNvPr>
            <p:cNvSpPr/>
            <p:nvPr/>
          </p:nvSpPr>
          <p:spPr>
            <a:xfrm>
              <a:off x="932795" y="1559282"/>
              <a:ext cx="1954940" cy="19959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7BEAF3ED-3750-4B48-AC1C-A3EDAE9F1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28" y="1488011"/>
              <a:ext cx="1989220" cy="1985616"/>
            </a:xfrm>
            <a:prstGeom prst="rect">
              <a:avLst/>
            </a:prstGeom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EC8A424-3ED9-4A1B-A450-3D8FB81BDC80}"/>
                </a:ext>
              </a:extLst>
            </p:cNvPr>
            <p:cNvSpPr txBox="1"/>
            <p:nvPr/>
          </p:nvSpPr>
          <p:spPr>
            <a:xfrm>
              <a:off x="2992492" y="1612824"/>
              <a:ext cx="2264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输入你的名字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BC4D7B1-97E2-4733-A0D1-10AAA009ABD8}"/>
                </a:ext>
              </a:extLst>
            </p:cNvPr>
            <p:cNvSpPr txBox="1"/>
            <p:nvPr/>
          </p:nvSpPr>
          <p:spPr>
            <a:xfrm>
              <a:off x="2998257" y="2110526"/>
              <a:ext cx="2716743" cy="143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  <a:endPara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输入你的个人介绍内容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F1098339-8BE6-4F7A-81D2-E183EF04423B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488FE4-859E-48F7-B580-4797642FB573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745F865-6BD9-4A60-9A62-63A8FAA0E505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43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C56A8C-4CA4-4D21-BE7D-9561B96DE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092" y="162296"/>
            <a:ext cx="4315817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在这里输入你的小标题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6BBDFF-ED77-4853-A779-0CBDEBCF979E}"/>
              </a:ext>
            </a:extLst>
          </p:cNvPr>
          <p:cNvSpPr txBox="1"/>
          <p:nvPr/>
        </p:nvSpPr>
        <p:spPr>
          <a:xfrm>
            <a:off x="4047104" y="625670"/>
            <a:ext cx="4097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ENTER YOUR SUBTITLE</a:t>
            </a:r>
            <a:endParaRPr lang="zh-CN" altLang="en-US" sz="1200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26D4FE7-BBDA-4EF5-8E96-AB17AAEE71B3}"/>
              </a:ext>
            </a:extLst>
          </p:cNvPr>
          <p:cNvCxnSpPr>
            <a:cxnSpLocks/>
          </p:cNvCxnSpPr>
          <p:nvPr/>
        </p:nvCxnSpPr>
        <p:spPr>
          <a:xfrm>
            <a:off x="6000069" y="928003"/>
            <a:ext cx="1918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8CDC153-76F3-4B04-82D2-CF4F19730F94}"/>
              </a:ext>
            </a:extLst>
          </p:cNvPr>
          <p:cNvSpPr/>
          <p:nvPr/>
        </p:nvSpPr>
        <p:spPr>
          <a:xfrm>
            <a:off x="863145" y="1746250"/>
            <a:ext cx="1466850" cy="146685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11A7396-20AF-4E0D-AB59-70D0057AF30D}"/>
              </a:ext>
            </a:extLst>
          </p:cNvPr>
          <p:cNvSpPr/>
          <p:nvPr/>
        </p:nvSpPr>
        <p:spPr>
          <a:xfrm>
            <a:off x="3112860" y="1746250"/>
            <a:ext cx="1466850" cy="1466850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ECA65E0-2A4F-4E17-834F-11CEC58003D8}"/>
              </a:ext>
            </a:extLst>
          </p:cNvPr>
          <p:cNvSpPr/>
          <p:nvPr/>
        </p:nvSpPr>
        <p:spPr>
          <a:xfrm>
            <a:off x="5362575" y="1746250"/>
            <a:ext cx="1466850" cy="146685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B70BF00-0598-48B4-8076-C170CD985F40}"/>
              </a:ext>
            </a:extLst>
          </p:cNvPr>
          <p:cNvSpPr/>
          <p:nvPr/>
        </p:nvSpPr>
        <p:spPr>
          <a:xfrm>
            <a:off x="7612290" y="1746250"/>
            <a:ext cx="1466850" cy="1466850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5AEC646-BC51-41BE-A7AD-3823BD719CE8}"/>
              </a:ext>
            </a:extLst>
          </p:cNvPr>
          <p:cNvSpPr/>
          <p:nvPr/>
        </p:nvSpPr>
        <p:spPr>
          <a:xfrm>
            <a:off x="9862005" y="1746250"/>
            <a:ext cx="1466850" cy="146685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2C2DE11A-DE26-4B0F-8821-9FE00E3FE1CD}"/>
              </a:ext>
            </a:extLst>
          </p:cNvPr>
          <p:cNvSpPr/>
          <p:nvPr/>
        </p:nvSpPr>
        <p:spPr>
          <a:xfrm>
            <a:off x="2548825" y="2237241"/>
            <a:ext cx="345204" cy="484868"/>
          </a:xfrm>
          <a:prstGeom prst="chevron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70E05407-05FF-49E1-B70F-2DA1044DEA56}"/>
              </a:ext>
            </a:extLst>
          </p:cNvPr>
          <p:cNvSpPr/>
          <p:nvPr/>
        </p:nvSpPr>
        <p:spPr>
          <a:xfrm>
            <a:off x="4817394" y="2237241"/>
            <a:ext cx="345204" cy="484868"/>
          </a:xfrm>
          <a:prstGeom prst="chevron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3A9873AB-BC87-42CD-AC12-E3F222E28A63}"/>
              </a:ext>
            </a:extLst>
          </p:cNvPr>
          <p:cNvSpPr/>
          <p:nvPr/>
        </p:nvSpPr>
        <p:spPr>
          <a:xfrm>
            <a:off x="7085963" y="2237241"/>
            <a:ext cx="345204" cy="484868"/>
          </a:xfrm>
          <a:prstGeom prst="chevron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CBF70926-C620-4F15-9E76-44636827AE4D}"/>
              </a:ext>
            </a:extLst>
          </p:cNvPr>
          <p:cNvSpPr/>
          <p:nvPr/>
        </p:nvSpPr>
        <p:spPr>
          <a:xfrm>
            <a:off x="9354532" y="2237241"/>
            <a:ext cx="345204" cy="484868"/>
          </a:xfrm>
          <a:prstGeom prst="chevron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7283FA-78AE-423C-933B-7C4A5E7EC569}"/>
              </a:ext>
            </a:extLst>
          </p:cNvPr>
          <p:cNvSpPr/>
          <p:nvPr/>
        </p:nvSpPr>
        <p:spPr>
          <a:xfrm>
            <a:off x="714375" y="3911600"/>
            <a:ext cx="10763250" cy="4953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0BF85861-3649-4E53-98AE-99D928E6A29E}"/>
              </a:ext>
            </a:extLst>
          </p:cNvPr>
          <p:cNvSpPr/>
          <p:nvPr/>
        </p:nvSpPr>
        <p:spPr>
          <a:xfrm rot="5400000">
            <a:off x="1423968" y="3916816"/>
            <a:ext cx="345204" cy="484868"/>
          </a:xfrm>
          <a:prstGeom prst="chevron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22" name="箭头: V 形 21">
            <a:extLst>
              <a:ext uri="{FF2B5EF4-FFF2-40B4-BE49-F238E27FC236}">
                <a16:creationId xmlns:a16="http://schemas.microsoft.com/office/drawing/2014/main" id="{B1D7562F-7693-4CB9-B94D-188506B7651A}"/>
              </a:ext>
            </a:extLst>
          </p:cNvPr>
          <p:cNvSpPr/>
          <p:nvPr/>
        </p:nvSpPr>
        <p:spPr>
          <a:xfrm rot="5400000">
            <a:off x="3673683" y="3916816"/>
            <a:ext cx="345204" cy="484868"/>
          </a:xfrm>
          <a:prstGeom prst="chevron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23" name="箭头: V 形 22">
            <a:extLst>
              <a:ext uri="{FF2B5EF4-FFF2-40B4-BE49-F238E27FC236}">
                <a16:creationId xmlns:a16="http://schemas.microsoft.com/office/drawing/2014/main" id="{8245AE40-ADE3-4614-AEE0-2E9CB7CBCFDF}"/>
              </a:ext>
            </a:extLst>
          </p:cNvPr>
          <p:cNvSpPr/>
          <p:nvPr/>
        </p:nvSpPr>
        <p:spPr>
          <a:xfrm rot="5400000">
            <a:off x="5923398" y="3916816"/>
            <a:ext cx="345204" cy="484868"/>
          </a:xfrm>
          <a:prstGeom prst="chevron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24" name="箭头: V 形 23">
            <a:extLst>
              <a:ext uri="{FF2B5EF4-FFF2-40B4-BE49-F238E27FC236}">
                <a16:creationId xmlns:a16="http://schemas.microsoft.com/office/drawing/2014/main" id="{E08936F4-9EEC-42CD-B7FB-2BBA67607EF6}"/>
              </a:ext>
            </a:extLst>
          </p:cNvPr>
          <p:cNvSpPr/>
          <p:nvPr/>
        </p:nvSpPr>
        <p:spPr>
          <a:xfrm rot="5400000">
            <a:off x="8173113" y="3916816"/>
            <a:ext cx="345204" cy="484868"/>
          </a:xfrm>
          <a:prstGeom prst="chevron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25" name="箭头: V 形 24">
            <a:extLst>
              <a:ext uri="{FF2B5EF4-FFF2-40B4-BE49-F238E27FC236}">
                <a16:creationId xmlns:a16="http://schemas.microsoft.com/office/drawing/2014/main" id="{7F34F28B-787F-46C9-8A53-A6F51FB3D891}"/>
              </a:ext>
            </a:extLst>
          </p:cNvPr>
          <p:cNvSpPr/>
          <p:nvPr/>
        </p:nvSpPr>
        <p:spPr>
          <a:xfrm rot="5400000">
            <a:off x="10422828" y="3916816"/>
            <a:ext cx="345204" cy="484868"/>
          </a:xfrm>
          <a:prstGeom prst="chevron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思源黑体 CN Light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BFE0142-F213-4739-B1D8-2E20A43EBB0F}"/>
              </a:ext>
            </a:extLst>
          </p:cNvPr>
          <p:cNvSpPr txBox="1"/>
          <p:nvPr/>
        </p:nvSpPr>
        <p:spPr>
          <a:xfrm>
            <a:off x="618915" y="3361659"/>
            <a:ext cx="190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83B6A73-B63E-4A0E-9DF1-75912D3A492B}"/>
              </a:ext>
            </a:extLst>
          </p:cNvPr>
          <p:cNvSpPr txBox="1"/>
          <p:nvPr/>
        </p:nvSpPr>
        <p:spPr>
          <a:xfrm>
            <a:off x="2884504" y="3361659"/>
            <a:ext cx="190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9DAFE23-8539-4E22-804E-6A39C96EEE64}"/>
              </a:ext>
            </a:extLst>
          </p:cNvPr>
          <p:cNvSpPr txBox="1"/>
          <p:nvPr/>
        </p:nvSpPr>
        <p:spPr>
          <a:xfrm>
            <a:off x="5150093" y="3361659"/>
            <a:ext cx="190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DF2C746-CFBF-4FB4-A164-B03333301EEF}"/>
              </a:ext>
            </a:extLst>
          </p:cNvPr>
          <p:cNvSpPr txBox="1"/>
          <p:nvPr/>
        </p:nvSpPr>
        <p:spPr>
          <a:xfrm>
            <a:off x="7393460" y="3361659"/>
            <a:ext cx="190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ADF6F27-32A6-4BBF-927C-A1CEA5A5958D}"/>
              </a:ext>
            </a:extLst>
          </p:cNvPr>
          <p:cNvSpPr txBox="1"/>
          <p:nvPr/>
        </p:nvSpPr>
        <p:spPr>
          <a:xfrm>
            <a:off x="9636827" y="3361659"/>
            <a:ext cx="190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114312-0F1B-4C33-840D-A08B504F94B2}"/>
              </a:ext>
            </a:extLst>
          </p:cNvPr>
          <p:cNvSpPr txBox="1"/>
          <p:nvPr/>
        </p:nvSpPr>
        <p:spPr>
          <a:xfrm>
            <a:off x="571860" y="4531694"/>
            <a:ext cx="204942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28B89AD-C394-4C01-AA24-E11FC2BC8694}"/>
              </a:ext>
            </a:extLst>
          </p:cNvPr>
          <p:cNvSpPr txBox="1"/>
          <p:nvPr/>
        </p:nvSpPr>
        <p:spPr>
          <a:xfrm>
            <a:off x="2812049" y="4531694"/>
            <a:ext cx="204942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0015737-EE1F-4575-81B2-82EEB0727457}"/>
              </a:ext>
            </a:extLst>
          </p:cNvPr>
          <p:cNvSpPr txBox="1"/>
          <p:nvPr/>
        </p:nvSpPr>
        <p:spPr>
          <a:xfrm>
            <a:off x="5071290" y="4531694"/>
            <a:ext cx="204942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065B0DD-F229-48DE-8C58-6E8CEC1487A6}"/>
              </a:ext>
            </a:extLst>
          </p:cNvPr>
          <p:cNvSpPr txBox="1"/>
          <p:nvPr/>
        </p:nvSpPr>
        <p:spPr>
          <a:xfrm>
            <a:off x="7321005" y="4531694"/>
            <a:ext cx="204942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3AC3B3-BE31-43BE-BCDA-A276623DCA2D}"/>
              </a:ext>
            </a:extLst>
          </p:cNvPr>
          <p:cNvSpPr txBox="1"/>
          <p:nvPr/>
        </p:nvSpPr>
        <p:spPr>
          <a:xfrm>
            <a:off x="9564372" y="4531694"/>
            <a:ext cx="204942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请在这里添加文字内容</a:t>
            </a:r>
          </a:p>
        </p:txBody>
      </p:sp>
      <p:pic>
        <p:nvPicPr>
          <p:cNvPr id="36" name="图形 35">
            <a:extLst>
              <a:ext uri="{FF2B5EF4-FFF2-40B4-BE49-F238E27FC236}">
                <a16:creationId xmlns:a16="http://schemas.microsoft.com/office/drawing/2014/main" id="{27E33976-2D9B-492C-9129-F334D96F4F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45" y="2101850"/>
            <a:ext cx="755650" cy="755650"/>
          </a:xfrm>
          <a:prstGeom prst="rect">
            <a:avLst/>
          </a:prstGeom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ADD84EDE-2D39-4C2A-B795-EC7F494B212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8326" y="2052958"/>
            <a:ext cx="855918" cy="855918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D8119920-A9D9-4605-8C03-28277651CC1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638" y="2101850"/>
            <a:ext cx="755650" cy="755650"/>
          </a:xfrm>
          <a:prstGeom prst="rect">
            <a:avLst/>
          </a:prstGeom>
        </p:spPr>
      </p:pic>
      <p:pic>
        <p:nvPicPr>
          <p:cNvPr id="39" name="图形 38">
            <a:extLst>
              <a:ext uri="{FF2B5EF4-FFF2-40B4-BE49-F238E27FC236}">
                <a16:creationId xmlns:a16="http://schemas.microsoft.com/office/drawing/2014/main" id="{5E752AFE-FD45-456D-9ED9-6FBCA971C11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9768" y="2015031"/>
            <a:ext cx="922420" cy="92242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089D5CFD-3121-4B19-BE75-D6715FFDD79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5364" y="2183640"/>
            <a:ext cx="767436" cy="767436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C931B658-858F-4D19-8C40-DEA17066BF9E}"/>
              </a:ext>
            </a:extLst>
          </p:cNvPr>
          <p:cNvSpPr/>
          <p:nvPr/>
        </p:nvSpPr>
        <p:spPr>
          <a:xfrm>
            <a:off x="-1" y="6671152"/>
            <a:ext cx="4047105" cy="188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E76731E-D7A2-45BA-B38D-090FACA5007A}"/>
              </a:ext>
            </a:extLst>
          </p:cNvPr>
          <p:cNvSpPr/>
          <p:nvPr/>
        </p:nvSpPr>
        <p:spPr>
          <a:xfrm>
            <a:off x="4047104" y="6672195"/>
            <a:ext cx="4097793" cy="18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563914B-0F84-467D-91C6-6646D9976668}"/>
              </a:ext>
            </a:extLst>
          </p:cNvPr>
          <p:cNvSpPr/>
          <p:nvPr/>
        </p:nvSpPr>
        <p:spPr>
          <a:xfrm>
            <a:off x="8144897" y="6671152"/>
            <a:ext cx="4047105" cy="18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7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954718-CE18-4E95-9527-B93FD75CB765}"/>
              </a:ext>
            </a:extLst>
          </p:cNvPr>
          <p:cNvSpPr/>
          <p:nvPr/>
        </p:nvSpPr>
        <p:spPr>
          <a:xfrm>
            <a:off x="3258207" y="922283"/>
            <a:ext cx="5675586" cy="50134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71500" sx="101000" sy="101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B0DCA5-0678-4457-99D2-FF0F7AB614E0}"/>
              </a:ext>
            </a:extLst>
          </p:cNvPr>
          <p:cNvSpPr/>
          <p:nvPr/>
        </p:nvSpPr>
        <p:spPr>
          <a:xfrm>
            <a:off x="0" y="1484313"/>
            <a:ext cx="12192000" cy="38893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44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F73014C-B4C5-4703-9EC8-8E7F67C0FF3D}"/>
              </a:ext>
            </a:extLst>
          </p:cNvPr>
          <p:cNvSpPr/>
          <p:nvPr/>
        </p:nvSpPr>
        <p:spPr>
          <a:xfrm rot="10800000">
            <a:off x="5812221" y="1468822"/>
            <a:ext cx="567558" cy="489274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2DD53-C6A8-4C27-9EC5-3CEAAED6FBF9}"/>
              </a:ext>
            </a:extLst>
          </p:cNvPr>
          <p:cNvSpPr txBox="1"/>
          <p:nvPr/>
        </p:nvSpPr>
        <p:spPr>
          <a:xfrm>
            <a:off x="4817107" y="2356566"/>
            <a:ext cx="2670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j-ea"/>
              </a:rPr>
              <a:t>Part 02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7F53940-3FE7-41CB-B917-27DE64F82C5D}"/>
              </a:ext>
            </a:extLst>
          </p:cNvPr>
          <p:cNvCxnSpPr>
            <a:cxnSpLocks/>
          </p:cNvCxnSpPr>
          <p:nvPr/>
        </p:nvCxnSpPr>
        <p:spPr>
          <a:xfrm>
            <a:off x="5981581" y="3215297"/>
            <a:ext cx="196755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C800683-84C5-42F7-90CA-2A9895EC9CFA}"/>
              </a:ext>
            </a:extLst>
          </p:cNvPr>
          <p:cNvSpPr txBox="1"/>
          <p:nvPr/>
        </p:nvSpPr>
        <p:spPr>
          <a:xfrm>
            <a:off x="3296062" y="3383848"/>
            <a:ext cx="5599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rPr>
              <a:t>输入你的小标题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2C4168-C4C9-4542-B1D3-8E838C400883}"/>
              </a:ext>
            </a:extLst>
          </p:cNvPr>
          <p:cNvSpPr/>
          <p:nvPr/>
        </p:nvSpPr>
        <p:spPr>
          <a:xfrm>
            <a:off x="3479800" y="4324887"/>
            <a:ext cx="5219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1600" kern="0" spc="200" dirty="0">
                <a:solidFill>
                  <a:schemeClr val="accent1"/>
                </a:solidFill>
                <a:ea typeface="+mj-ea"/>
                <a:cs typeface="Segoe UI Light" panose="020B0502040204020203" pitchFamily="34" charset="0"/>
              </a:rPr>
              <a:t>ENTER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5565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项目申报类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39BE0A"/>
      </a:accent1>
      <a:accent2>
        <a:srgbClr val="008F77"/>
      </a:accent2>
      <a:accent3>
        <a:srgbClr val="E29C00"/>
      </a:accent3>
      <a:accent4>
        <a:srgbClr val="FFC000"/>
      </a:accent4>
      <a:accent5>
        <a:srgbClr val="4472C4"/>
      </a:accent5>
      <a:accent6>
        <a:srgbClr val="ED7D31"/>
      </a:accent6>
      <a:hlink>
        <a:srgbClr val="0563C1"/>
      </a:hlink>
      <a:folHlink>
        <a:srgbClr val="954F72"/>
      </a:folHlink>
    </a:clrScheme>
    <a:fontScheme name="自定义 1">
      <a:majorFont>
        <a:latin typeface="Segoe UI Light"/>
        <a:ea typeface="微软雅黑"/>
        <a:cs typeface=""/>
      </a:majorFont>
      <a:minorFont>
        <a:latin typeface="Segoe U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2161</Words>
  <Application>Microsoft Office PowerPoint</Application>
  <PresentationFormat>宽屏</PresentationFormat>
  <Paragraphs>395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Didot</vt:lpstr>
      <vt:lpstr>Source Han Sans Light</vt:lpstr>
      <vt:lpstr>等线</vt:lpstr>
      <vt:lpstr>苹方 常规</vt:lpstr>
      <vt:lpstr>苹方 特粗</vt:lpstr>
      <vt:lpstr>苹方 中等</vt:lpstr>
      <vt:lpstr>思源黑体 CN Light</vt:lpstr>
      <vt:lpstr>宋体</vt:lpstr>
      <vt:lpstr>Microsoft YaHei</vt:lpstr>
      <vt:lpstr>Microsoft YaHei</vt:lpstr>
      <vt:lpstr>微软雅黑 Light</vt:lpstr>
      <vt:lpstr>Arial</vt:lpstr>
      <vt:lpstr>Calibri</vt:lpstr>
      <vt:lpstr>Calibri Light</vt:lpstr>
      <vt:lpstr>Segoe UI</vt:lpstr>
      <vt:lpstr>Segoe UI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张伟崇 张伟崇</cp:lastModifiedBy>
  <cp:revision>25</cp:revision>
  <dcterms:created xsi:type="dcterms:W3CDTF">2018-09-13T10:09:37Z</dcterms:created>
  <dcterms:modified xsi:type="dcterms:W3CDTF">2018-09-14T07:33:19Z</dcterms:modified>
</cp:coreProperties>
</file>